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9" r:id="rId2"/>
    <p:sldId id="467" r:id="rId3"/>
    <p:sldId id="468" r:id="rId4"/>
    <p:sldId id="469" r:id="rId5"/>
    <p:sldId id="338" r:id="rId6"/>
    <p:sldId id="476" r:id="rId7"/>
    <p:sldId id="473" r:id="rId8"/>
    <p:sldId id="431" r:id="rId9"/>
    <p:sldId id="472" r:id="rId10"/>
    <p:sldId id="470" r:id="rId11"/>
    <p:sldId id="475" r:id="rId12"/>
    <p:sldId id="4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2888"/>
    <a:srgbClr val="FF8500"/>
    <a:srgbClr val="EB008B"/>
    <a:srgbClr val="F9E598"/>
    <a:srgbClr val="FFC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 autoAdjust="0"/>
    <p:restoredTop sz="77891"/>
  </p:normalViewPr>
  <p:slideViewPr>
    <p:cSldViewPr snapToGrid="0">
      <p:cViewPr varScale="1">
        <p:scale>
          <a:sx n="103" d="100"/>
          <a:sy n="103" d="100"/>
        </p:scale>
        <p:origin x="192" y="3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51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0A8574-4383-4940-A077-555D795D69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F3F06-6683-4F64-82A0-2949D8D1E2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E6877-D7D9-45B6-B578-7C0BC1AD78F2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70D3A1-1099-4760-8F4A-5099DE243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B0E36-F72C-4617-AFF8-C8C44AF368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4161E-EF8B-4CF4-B4B0-452BBD826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727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5C4B4-AF07-4C5E-AAFD-77668E5A1898}" type="datetimeFigureOut">
              <a:rPr lang="en-US" smtClean="0"/>
              <a:t>5/1/20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27DA6-E176-490F-927C-292103FC7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27DA6-E176-490F-927C-292103FC7E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23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27DA6-E176-490F-927C-292103FC7E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9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27DA6-E176-490F-927C-292103FC7E2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0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id-ID" sz="1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27DA6-E176-490F-927C-292103FC7E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27DA6-E176-490F-927C-292103FC7E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46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en-US" sz="12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≠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27DA6-E176-490F-927C-292103FC7E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70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id-ID" sz="1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27DA6-E176-490F-927C-292103FC7E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04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id-ID" sz="1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27DA6-E176-490F-927C-292103FC7E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37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id-ID" sz="12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27DA6-E176-490F-927C-292103FC7E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941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157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0D7516-9091-494F-8AE8-73E85EA8DD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62150 w 12192000"/>
              <a:gd name="connsiteY0" fmla="*/ 904875 h 6858000"/>
              <a:gd name="connsiteX1" fmla="*/ 1962150 w 12192000"/>
              <a:gd name="connsiteY1" fmla="*/ 5953125 h 6858000"/>
              <a:gd name="connsiteX2" fmla="*/ 10229850 w 12192000"/>
              <a:gd name="connsiteY2" fmla="*/ 5953125 h 6858000"/>
              <a:gd name="connsiteX3" fmla="*/ 10229850 w 12192000"/>
              <a:gd name="connsiteY3" fmla="*/ 90487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962150" y="904875"/>
                </a:moveTo>
                <a:lnTo>
                  <a:pt x="1962150" y="5953125"/>
                </a:lnTo>
                <a:lnTo>
                  <a:pt x="10229850" y="5953125"/>
                </a:lnTo>
                <a:lnTo>
                  <a:pt x="10229850" y="90487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179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30D7516-9091-494F-8AE8-73E85EA8DD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962150 w 12192000"/>
              <a:gd name="connsiteY0" fmla="*/ 904875 h 6858000"/>
              <a:gd name="connsiteX1" fmla="*/ 1962150 w 12192000"/>
              <a:gd name="connsiteY1" fmla="*/ 5953125 h 6858000"/>
              <a:gd name="connsiteX2" fmla="*/ 10229850 w 12192000"/>
              <a:gd name="connsiteY2" fmla="*/ 5953125 h 6858000"/>
              <a:gd name="connsiteX3" fmla="*/ 10229850 w 12192000"/>
              <a:gd name="connsiteY3" fmla="*/ 90487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962150" y="904875"/>
                </a:moveTo>
                <a:lnTo>
                  <a:pt x="1962150" y="5953125"/>
                </a:lnTo>
                <a:lnTo>
                  <a:pt x="10229850" y="5953125"/>
                </a:lnTo>
                <a:lnTo>
                  <a:pt x="10229850" y="90487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id-ID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D379094-58BD-44A8-B393-705977FF86D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679733" y="2098238"/>
            <a:ext cx="2661524" cy="2661524"/>
          </a:xfrm>
          <a:custGeom>
            <a:avLst/>
            <a:gdLst>
              <a:gd name="connsiteX0" fmla="*/ 474994 w 2241995"/>
              <a:gd name="connsiteY0" fmla="*/ 0 h 2241995"/>
              <a:gd name="connsiteX1" fmla="*/ 1120998 w 2241995"/>
              <a:gd name="connsiteY1" fmla="*/ 646004 h 2241995"/>
              <a:gd name="connsiteX2" fmla="*/ 1767001 w 2241995"/>
              <a:gd name="connsiteY2" fmla="*/ 0 h 2241995"/>
              <a:gd name="connsiteX3" fmla="*/ 2241995 w 2241995"/>
              <a:gd name="connsiteY3" fmla="*/ 474994 h 2241995"/>
              <a:gd name="connsiteX4" fmla="*/ 1595991 w 2241995"/>
              <a:gd name="connsiteY4" fmla="*/ 1120998 h 2241995"/>
              <a:gd name="connsiteX5" fmla="*/ 2241995 w 2241995"/>
              <a:gd name="connsiteY5" fmla="*/ 1767001 h 2241995"/>
              <a:gd name="connsiteX6" fmla="*/ 1767001 w 2241995"/>
              <a:gd name="connsiteY6" fmla="*/ 2241995 h 2241995"/>
              <a:gd name="connsiteX7" fmla="*/ 1120998 w 2241995"/>
              <a:gd name="connsiteY7" fmla="*/ 1595991 h 2241995"/>
              <a:gd name="connsiteX8" fmla="*/ 474994 w 2241995"/>
              <a:gd name="connsiteY8" fmla="*/ 2241995 h 2241995"/>
              <a:gd name="connsiteX9" fmla="*/ 0 w 2241995"/>
              <a:gd name="connsiteY9" fmla="*/ 1767001 h 2241995"/>
              <a:gd name="connsiteX10" fmla="*/ 646004 w 2241995"/>
              <a:gd name="connsiteY10" fmla="*/ 1120998 h 2241995"/>
              <a:gd name="connsiteX11" fmla="*/ 0 w 2241995"/>
              <a:gd name="connsiteY11" fmla="*/ 474994 h 2241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41995" h="2241995">
                <a:moveTo>
                  <a:pt x="474994" y="0"/>
                </a:moveTo>
                <a:lnTo>
                  <a:pt x="1120998" y="646004"/>
                </a:lnTo>
                <a:lnTo>
                  <a:pt x="1767001" y="0"/>
                </a:lnTo>
                <a:lnTo>
                  <a:pt x="2241995" y="474994"/>
                </a:lnTo>
                <a:lnTo>
                  <a:pt x="1595991" y="1120998"/>
                </a:lnTo>
                <a:lnTo>
                  <a:pt x="2241995" y="1767001"/>
                </a:lnTo>
                <a:lnTo>
                  <a:pt x="1767001" y="2241995"/>
                </a:lnTo>
                <a:lnTo>
                  <a:pt x="1120998" y="1595991"/>
                </a:lnTo>
                <a:lnTo>
                  <a:pt x="474994" y="2241995"/>
                </a:lnTo>
                <a:lnTo>
                  <a:pt x="0" y="1767001"/>
                </a:lnTo>
                <a:lnTo>
                  <a:pt x="646004" y="1120998"/>
                </a:lnTo>
                <a:lnTo>
                  <a:pt x="0" y="47499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21774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D046489A-D960-4E7B-99A2-33C9C6578D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038601" cy="52387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id-ID"/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A0B114FF-CF40-47EB-AB3A-512156E556D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76700" y="0"/>
            <a:ext cx="4038601" cy="52387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id-ID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96CEF20-7F7B-4E95-904E-61496E9BAAF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53399" y="0"/>
            <a:ext cx="4038601" cy="52387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92872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0E17E74-30C2-4541-B85A-4065DA11D1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2705100"/>
            <a:ext cx="12191999" cy="41529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8771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185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FB56917-F795-4CAA-8D64-500DD0404F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60329" y="0"/>
            <a:ext cx="3031672" cy="3037114"/>
          </a:xfrm>
          <a:custGeom>
            <a:avLst/>
            <a:gdLst>
              <a:gd name="connsiteX0" fmla="*/ 0 w 3031672"/>
              <a:gd name="connsiteY0" fmla="*/ 0 h 3037114"/>
              <a:gd name="connsiteX1" fmla="*/ 3031672 w 3031672"/>
              <a:gd name="connsiteY1" fmla="*/ 0 h 3037114"/>
              <a:gd name="connsiteX2" fmla="*/ 3031672 w 3031672"/>
              <a:gd name="connsiteY2" fmla="*/ 3037114 h 3037114"/>
              <a:gd name="connsiteX3" fmla="*/ 0 w 3031672"/>
              <a:gd name="connsiteY3" fmla="*/ 3037114 h 3037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1672" h="3037114">
                <a:moveTo>
                  <a:pt x="0" y="0"/>
                </a:moveTo>
                <a:lnTo>
                  <a:pt x="3031672" y="0"/>
                </a:lnTo>
                <a:lnTo>
                  <a:pt x="3031672" y="3037114"/>
                </a:lnTo>
                <a:lnTo>
                  <a:pt x="0" y="303711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99D0201-9A1F-4064-92E5-21F7E32A57B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49043" y="296636"/>
            <a:ext cx="3031672" cy="2443843"/>
          </a:xfrm>
          <a:custGeom>
            <a:avLst/>
            <a:gdLst>
              <a:gd name="connsiteX0" fmla="*/ 0 w 3031672"/>
              <a:gd name="connsiteY0" fmla="*/ 0 h 2443843"/>
              <a:gd name="connsiteX1" fmla="*/ 3031672 w 3031672"/>
              <a:gd name="connsiteY1" fmla="*/ 0 h 2443843"/>
              <a:gd name="connsiteX2" fmla="*/ 3031672 w 3031672"/>
              <a:gd name="connsiteY2" fmla="*/ 2443843 h 2443843"/>
              <a:gd name="connsiteX3" fmla="*/ 0 w 3031672"/>
              <a:gd name="connsiteY3" fmla="*/ 2443843 h 244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1672" h="2443843">
                <a:moveTo>
                  <a:pt x="0" y="0"/>
                </a:moveTo>
                <a:lnTo>
                  <a:pt x="3031672" y="0"/>
                </a:lnTo>
                <a:lnTo>
                  <a:pt x="3031672" y="2443843"/>
                </a:lnTo>
                <a:lnTo>
                  <a:pt x="0" y="24438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A5029CD-753C-46C1-93CB-BF845072D0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949043" y="2898320"/>
            <a:ext cx="3031672" cy="3290209"/>
          </a:xfrm>
          <a:custGeom>
            <a:avLst/>
            <a:gdLst>
              <a:gd name="connsiteX0" fmla="*/ 0 w 3031672"/>
              <a:gd name="connsiteY0" fmla="*/ 0 h 3290209"/>
              <a:gd name="connsiteX1" fmla="*/ 3031672 w 3031672"/>
              <a:gd name="connsiteY1" fmla="*/ 0 h 3290209"/>
              <a:gd name="connsiteX2" fmla="*/ 3031672 w 3031672"/>
              <a:gd name="connsiteY2" fmla="*/ 3290209 h 3290209"/>
              <a:gd name="connsiteX3" fmla="*/ 0 w 3031672"/>
              <a:gd name="connsiteY3" fmla="*/ 3290209 h 3290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1672" h="3290209">
                <a:moveTo>
                  <a:pt x="0" y="0"/>
                </a:moveTo>
                <a:lnTo>
                  <a:pt x="3031672" y="0"/>
                </a:lnTo>
                <a:lnTo>
                  <a:pt x="3031672" y="3290209"/>
                </a:lnTo>
                <a:lnTo>
                  <a:pt x="0" y="329020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en-US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FE4238B-BDB7-46AA-B4EF-BF7B8085D6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60329" y="3189514"/>
            <a:ext cx="3031672" cy="2443843"/>
          </a:xfrm>
          <a:custGeom>
            <a:avLst/>
            <a:gdLst>
              <a:gd name="connsiteX0" fmla="*/ 0 w 3031672"/>
              <a:gd name="connsiteY0" fmla="*/ 0 h 2443843"/>
              <a:gd name="connsiteX1" fmla="*/ 3031672 w 3031672"/>
              <a:gd name="connsiteY1" fmla="*/ 0 h 2443843"/>
              <a:gd name="connsiteX2" fmla="*/ 3031672 w 3031672"/>
              <a:gd name="connsiteY2" fmla="*/ 2443843 h 2443843"/>
              <a:gd name="connsiteX3" fmla="*/ 0 w 3031672"/>
              <a:gd name="connsiteY3" fmla="*/ 2443843 h 244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31672" h="2443843">
                <a:moveTo>
                  <a:pt x="0" y="0"/>
                </a:moveTo>
                <a:lnTo>
                  <a:pt x="3031672" y="0"/>
                </a:lnTo>
                <a:lnTo>
                  <a:pt x="3031672" y="2443843"/>
                </a:lnTo>
                <a:lnTo>
                  <a:pt x="0" y="244384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12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0A10A9A0-C21B-49C5-A5F4-B57D45E2808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2357894 w 4572000"/>
              <a:gd name="connsiteY0" fmla="*/ 1492250 h 6858000"/>
              <a:gd name="connsiteX1" fmla="*/ 1308854 w 4572000"/>
              <a:gd name="connsiteY1" fmla="*/ 1790533 h 6858000"/>
              <a:gd name="connsiteX2" fmla="*/ 908214 w 4572000"/>
              <a:gd name="connsiteY2" fmla="*/ 2600508 h 6858000"/>
              <a:gd name="connsiteX3" fmla="*/ 1131759 w 4572000"/>
              <a:gd name="connsiteY3" fmla="*/ 3247291 h 6858000"/>
              <a:gd name="connsiteX4" fmla="*/ 1664827 w 4572000"/>
              <a:gd name="connsiteY4" fmla="*/ 3593479 h 6858000"/>
              <a:gd name="connsiteX5" fmla="*/ 2301070 w 4572000"/>
              <a:gd name="connsiteY5" fmla="*/ 3797151 h 6858000"/>
              <a:gd name="connsiteX6" fmla="*/ 2834138 w 4572000"/>
              <a:gd name="connsiteY6" fmla="*/ 4016386 h 6858000"/>
              <a:gd name="connsiteX7" fmla="*/ 3057683 w 4572000"/>
              <a:gd name="connsiteY7" fmla="*/ 4409261 h 6858000"/>
              <a:gd name="connsiteX8" fmla="*/ 2859977 w 4572000"/>
              <a:gd name="connsiteY8" fmla="*/ 4766177 h 6858000"/>
              <a:gd name="connsiteX9" fmla="*/ 2312380 w 4572000"/>
              <a:gd name="connsiteY9" fmla="*/ 4892732 h 6858000"/>
              <a:gd name="connsiteX10" fmla="*/ 1632079 w 4572000"/>
              <a:gd name="connsiteY10" fmla="*/ 4743425 h 6858000"/>
              <a:gd name="connsiteX11" fmla="*/ 965024 w 4572000"/>
              <a:gd name="connsiteY11" fmla="*/ 4312566 h 6858000"/>
              <a:gd name="connsiteX12" fmla="*/ 675071 w 4572000"/>
              <a:gd name="connsiteY12" fmla="*/ 4892732 h 6858000"/>
              <a:gd name="connsiteX13" fmla="*/ 1406824 w 4572000"/>
              <a:gd name="connsiteY13" fmla="*/ 5348554 h 6858000"/>
              <a:gd name="connsiteX14" fmla="*/ 2301001 w 4572000"/>
              <a:gd name="connsiteY14" fmla="*/ 5523215 h 6858000"/>
              <a:gd name="connsiteX15" fmla="*/ 3379941 w 4572000"/>
              <a:gd name="connsiteY15" fmla="*/ 5215694 h 6858000"/>
              <a:gd name="connsiteX16" fmla="*/ 3801894 w 4572000"/>
              <a:gd name="connsiteY16" fmla="*/ 4375133 h 6858000"/>
              <a:gd name="connsiteX17" fmla="*/ 3581124 w 4572000"/>
              <a:gd name="connsiteY17" fmla="*/ 3717202 h 6858000"/>
              <a:gd name="connsiteX18" fmla="*/ 3049739 w 4572000"/>
              <a:gd name="connsiteY18" fmla="*/ 3359866 h 6858000"/>
              <a:gd name="connsiteX19" fmla="*/ 2414360 w 4572000"/>
              <a:gd name="connsiteY19" fmla="*/ 3147775 h 6858000"/>
              <a:gd name="connsiteX20" fmla="*/ 1881610 w 4572000"/>
              <a:gd name="connsiteY20" fmla="*/ 2925583 h 6858000"/>
              <a:gd name="connsiteX21" fmla="*/ 1658111 w 4572000"/>
              <a:gd name="connsiteY21" fmla="*/ 2537941 h 6858000"/>
              <a:gd name="connsiteX22" fmla="*/ 1835190 w 4572000"/>
              <a:gd name="connsiteY22" fmla="*/ 2230087 h 6858000"/>
              <a:gd name="connsiteX23" fmla="*/ 2306690 w 4572000"/>
              <a:gd name="connsiteY23" fmla="*/ 2122732 h 6858000"/>
              <a:gd name="connsiteX24" fmla="*/ 2840697 w 4572000"/>
              <a:gd name="connsiteY24" fmla="*/ 2209469 h 6858000"/>
              <a:gd name="connsiteX25" fmla="*/ 3472392 w 4572000"/>
              <a:gd name="connsiteY25" fmla="*/ 2492438 h 6858000"/>
              <a:gd name="connsiteX26" fmla="*/ 3750759 w 4572000"/>
              <a:gd name="connsiteY26" fmla="*/ 1901212 h 6858000"/>
              <a:gd name="connsiteX27" fmla="*/ 3110000 w 4572000"/>
              <a:gd name="connsiteY27" fmla="*/ 1605141 h 6858000"/>
              <a:gd name="connsiteX28" fmla="*/ 2357894 w 4572000"/>
              <a:gd name="connsiteY28" fmla="*/ 1492250 h 6858000"/>
              <a:gd name="connsiteX29" fmla="*/ 0 w 4572000"/>
              <a:gd name="connsiteY29" fmla="*/ 0 h 6858000"/>
              <a:gd name="connsiteX30" fmla="*/ 4572000 w 4572000"/>
              <a:gd name="connsiteY30" fmla="*/ 0 h 6858000"/>
              <a:gd name="connsiteX31" fmla="*/ 4572000 w 4572000"/>
              <a:gd name="connsiteY31" fmla="*/ 6858000 h 6858000"/>
              <a:gd name="connsiteX32" fmla="*/ 0 w 4572000"/>
              <a:gd name="connsiteY3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572000" h="6858000">
                <a:moveTo>
                  <a:pt x="2357894" y="1492250"/>
                </a:moveTo>
                <a:cubicBezTo>
                  <a:pt x="1919258" y="1495786"/>
                  <a:pt x="1569578" y="1595214"/>
                  <a:pt x="1308854" y="1790533"/>
                </a:cubicBezTo>
                <a:cubicBezTo>
                  <a:pt x="1048131" y="1985852"/>
                  <a:pt x="914584" y="2255844"/>
                  <a:pt x="908214" y="2600508"/>
                </a:cubicBezTo>
                <a:cubicBezTo>
                  <a:pt x="913946" y="2879374"/>
                  <a:pt x="988461" y="3094969"/>
                  <a:pt x="1131759" y="3247291"/>
                </a:cubicBezTo>
                <a:cubicBezTo>
                  <a:pt x="1275057" y="3399613"/>
                  <a:pt x="1452746" y="3515009"/>
                  <a:pt x="1664827" y="3593479"/>
                </a:cubicBezTo>
                <a:cubicBezTo>
                  <a:pt x="1876908" y="3671949"/>
                  <a:pt x="2088989" y="3739840"/>
                  <a:pt x="2301070" y="3797151"/>
                </a:cubicBezTo>
                <a:cubicBezTo>
                  <a:pt x="2513151" y="3854463"/>
                  <a:pt x="2690840" y="3927541"/>
                  <a:pt x="2834138" y="4016386"/>
                </a:cubicBezTo>
                <a:cubicBezTo>
                  <a:pt x="2977436" y="4105231"/>
                  <a:pt x="3051951" y="4236189"/>
                  <a:pt x="3057683" y="4409261"/>
                </a:cubicBezTo>
                <a:cubicBezTo>
                  <a:pt x="3055786" y="4563782"/>
                  <a:pt x="2989884" y="4682754"/>
                  <a:pt x="2859977" y="4766177"/>
                </a:cubicBezTo>
                <a:cubicBezTo>
                  <a:pt x="2730069" y="4849599"/>
                  <a:pt x="2547537" y="4891784"/>
                  <a:pt x="2312380" y="4892732"/>
                </a:cubicBezTo>
                <a:cubicBezTo>
                  <a:pt x="2095125" y="4892021"/>
                  <a:pt x="1868358" y="4842252"/>
                  <a:pt x="1632079" y="4743425"/>
                </a:cubicBezTo>
                <a:cubicBezTo>
                  <a:pt x="1395800" y="4644598"/>
                  <a:pt x="1173449" y="4500978"/>
                  <a:pt x="965024" y="4312566"/>
                </a:cubicBezTo>
                <a:lnTo>
                  <a:pt x="675071" y="4892732"/>
                </a:lnTo>
                <a:cubicBezTo>
                  <a:pt x="882753" y="5083013"/>
                  <a:pt x="1126671" y="5234954"/>
                  <a:pt x="1406824" y="5348554"/>
                </a:cubicBezTo>
                <a:cubicBezTo>
                  <a:pt x="1686976" y="5462154"/>
                  <a:pt x="1985035" y="5520375"/>
                  <a:pt x="2301001" y="5523215"/>
                </a:cubicBezTo>
                <a:cubicBezTo>
                  <a:pt x="2746780" y="5519798"/>
                  <a:pt x="3106427" y="5417291"/>
                  <a:pt x="3379941" y="5215694"/>
                </a:cubicBezTo>
                <a:cubicBezTo>
                  <a:pt x="3653454" y="5014097"/>
                  <a:pt x="3794105" y="4733910"/>
                  <a:pt x="3801894" y="4375133"/>
                </a:cubicBezTo>
                <a:cubicBezTo>
                  <a:pt x="3797292" y="4092778"/>
                  <a:pt x="3723702" y="3873468"/>
                  <a:pt x="3581124" y="3717202"/>
                </a:cubicBezTo>
                <a:cubicBezTo>
                  <a:pt x="3438546" y="3560937"/>
                  <a:pt x="3261418" y="3441824"/>
                  <a:pt x="3049739" y="3359866"/>
                </a:cubicBezTo>
                <a:cubicBezTo>
                  <a:pt x="2838060" y="3277907"/>
                  <a:pt x="2626267" y="3207210"/>
                  <a:pt x="2414360" y="3147775"/>
                </a:cubicBezTo>
                <a:cubicBezTo>
                  <a:pt x="2202454" y="3088341"/>
                  <a:pt x="2024871" y="3014276"/>
                  <a:pt x="1881610" y="2925583"/>
                </a:cubicBezTo>
                <a:cubicBezTo>
                  <a:pt x="1738350" y="2836890"/>
                  <a:pt x="1663851" y="2707676"/>
                  <a:pt x="1658111" y="2537941"/>
                </a:cubicBezTo>
                <a:cubicBezTo>
                  <a:pt x="1660600" y="2403684"/>
                  <a:pt x="1719627" y="2301066"/>
                  <a:pt x="1835190" y="2230087"/>
                </a:cubicBezTo>
                <a:cubicBezTo>
                  <a:pt x="1950754" y="2159110"/>
                  <a:pt x="2107921" y="2123325"/>
                  <a:pt x="2306690" y="2122732"/>
                </a:cubicBezTo>
                <a:cubicBezTo>
                  <a:pt x="2460195" y="2121784"/>
                  <a:pt x="2638197" y="2150696"/>
                  <a:pt x="2840697" y="2209469"/>
                </a:cubicBezTo>
                <a:cubicBezTo>
                  <a:pt x="3043197" y="2268242"/>
                  <a:pt x="3253762" y="2362565"/>
                  <a:pt x="3472392" y="2492438"/>
                </a:cubicBezTo>
                <a:lnTo>
                  <a:pt x="3750759" y="1901212"/>
                </a:lnTo>
                <a:cubicBezTo>
                  <a:pt x="3563529" y="1777317"/>
                  <a:pt x="3349943" y="1678626"/>
                  <a:pt x="3110000" y="1605141"/>
                </a:cubicBezTo>
                <a:cubicBezTo>
                  <a:pt x="2870058" y="1531655"/>
                  <a:pt x="2619356" y="1494025"/>
                  <a:pt x="2357894" y="1492250"/>
                </a:cubicBezTo>
                <a:close/>
                <a:moveTo>
                  <a:pt x="0" y="0"/>
                </a:moveTo>
                <a:lnTo>
                  <a:pt x="4572000" y="0"/>
                </a:lnTo>
                <a:lnTo>
                  <a:pt x="457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3577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590E4395-7EDF-4E96-89CA-57114ECD63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602035" y="0"/>
            <a:ext cx="4870135" cy="6858000"/>
          </a:xfrm>
          <a:custGeom>
            <a:avLst/>
            <a:gdLst>
              <a:gd name="connsiteX0" fmla="*/ 303844 w 4870135"/>
              <a:gd name="connsiteY0" fmla="*/ 2156478 h 6858000"/>
              <a:gd name="connsiteX1" fmla="*/ 1253774 w 4870135"/>
              <a:gd name="connsiteY1" fmla="*/ 4998800 h 6858000"/>
              <a:gd name="connsiteX2" fmla="*/ 1753307 w 4870135"/>
              <a:gd name="connsiteY2" fmla="*/ 4998800 h 6858000"/>
              <a:gd name="connsiteX3" fmla="*/ 2441188 w 4870135"/>
              <a:gd name="connsiteY3" fmla="*/ 2781797 h 6858000"/>
              <a:gd name="connsiteX4" fmla="*/ 3120879 w 4870135"/>
              <a:gd name="connsiteY4" fmla="*/ 4998800 h 6858000"/>
              <a:gd name="connsiteX5" fmla="*/ 3616317 w 4870135"/>
              <a:gd name="connsiteY5" fmla="*/ 4998800 h 6858000"/>
              <a:gd name="connsiteX6" fmla="*/ 4574447 w 4870135"/>
              <a:gd name="connsiteY6" fmla="*/ 2156478 h 6858000"/>
              <a:gd name="connsiteX7" fmla="*/ 4074905 w 4870135"/>
              <a:gd name="connsiteY7" fmla="*/ 2156478 h 6858000"/>
              <a:gd name="connsiteX8" fmla="*/ 3382929 w 4870135"/>
              <a:gd name="connsiteY8" fmla="*/ 4467291 h 6858000"/>
              <a:gd name="connsiteX9" fmla="*/ 2686859 w 4870135"/>
              <a:gd name="connsiteY9" fmla="*/ 2156478 h 6858000"/>
              <a:gd name="connsiteX10" fmla="*/ 2211893 w 4870135"/>
              <a:gd name="connsiteY10" fmla="*/ 2156478 h 6858000"/>
              <a:gd name="connsiteX11" fmla="*/ 1519919 w 4870135"/>
              <a:gd name="connsiteY11" fmla="*/ 4467291 h 6858000"/>
              <a:gd name="connsiteX12" fmla="*/ 823849 w 4870135"/>
              <a:gd name="connsiteY12" fmla="*/ 2156478 h 6858000"/>
              <a:gd name="connsiteX13" fmla="*/ 77338 w 4870135"/>
              <a:gd name="connsiteY13" fmla="*/ 0 h 6858000"/>
              <a:gd name="connsiteX14" fmla="*/ 4792797 w 4870135"/>
              <a:gd name="connsiteY14" fmla="*/ 0 h 6858000"/>
              <a:gd name="connsiteX15" fmla="*/ 4870135 w 4870135"/>
              <a:gd name="connsiteY15" fmla="*/ 19768 h 6858000"/>
              <a:gd name="connsiteX16" fmla="*/ 4870135 w 4870135"/>
              <a:gd name="connsiteY16" fmla="*/ 959636 h 6858000"/>
              <a:gd name="connsiteX17" fmla="*/ 4870135 w 4870135"/>
              <a:gd name="connsiteY17" fmla="*/ 1237533 h 6858000"/>
              <a:gd name="connsiteX18" fmla="*/ 4870135 w 4870135"/>
              <a:gd name="connsiteY18" fmla="*/ 5898364 h 6858000"/>
              <a:gd name="connsiteX19" fmla="*/ 4792797 w 4870135"/>
              <a:gd name="connsiteY19" fmla="*/ 5898364 h 6858000"/>
              <a:gd name="connsiteX20" fmla="*/ 4870135 w 4870135"/>
              <a:gd name="connsiteY20" fmla="*/ 5913452 h 6858000"/>
              <a:gd name="connsiteX21" fmla="*/ 4870135 w 4870135"/>
              <a:gd name="connsiteY21" fmla="*/ 6842913 h 6858000"/>
              <a:gd name="connsiteX22" fmla="*/ 4792797 w 4870135"/>
              <a:gd name="connsiteY22" fmla="*/ 6858000 h 6858000"/>
              <a:gd name="connsiteX23" fmla="*/ 77338 w 4870135"/>
              <a:gd name="connsiteY23" fmla="*/ 6858000 h 6858000"/>
              <a:gd name="connsiteX24" fmla="*/ 0 w 4870135"/>
              <a:gd name="connsiteY24" fmla="*/ 6842913 h 6858000"/>
              <a:gd name="connsiteX25" fmla="*/ 0 w 4870135"/>
              <a:gd name="connsiteY25" fmla="*/ 5913452 h 6858000"/>
              <a:gd name="connsiteX26" fmla="*/ 77338 w 4870135"/>
              <a:gd name="connsiteY26" fmla="*/ 5898364 h 6858000"/>
              <a:gd name="connsiteX27" fmla="*/ 0 w 4870135"/>
              <a:gd name="connsiteY27" fmla="*/ 5898364 h 6858000"/>
              <a:gd name="connsiteX28" fmla="*/ 0 w 4870135"/>
              <a:gd name="connsiteY28" fmla="*/ 1237533 h 6858000"/>
              <a:gd name="connsiteX29" fmla="*/ 0 w 4870135"/>
              <a:gd name="connsiteY29" fmla="*/ 959636 h 6858000"/>
              <a:gd name="connsiteX30" fmla="*/ 0 w 4870135"/>
              <a:gd name="connsiteY30" fmla="*/ 19768 h 6858000"/>
              <a:gd name="connsiteX31" fmla="*/ 77338 w 4870135"/>
              <a:gd name="connsiteY3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870135" h="6858000">
                <a:moveTo>
                  <a:pt x="303844" y="2156478"/>
                </a:moveTo>
                <a:lnTo>
                  <a:pt x="1253774" y="4998800"/>
                </a:lnTo>
                <a:lnTo>
                  <a:pt x="1753307" y="4998800"/>
                </a:lnTo>
                <a:lnTo>
                  <a:pt x="2441188" y="2781797"/>
                </a:lnTo>
                <a:lnTo>
                  <a:pt x="3120879" y="4998800"/>
                </a:lnTo>
                <a:lnTo>
                  <a:pt x="3616317" y="4998800"/>
                </a:lnTo>
                <a:lnTo>
                  <a:pt x="4574447" y="2156478"/>
                </a:lnTo>
                <a:lnTo>
                  <a:pt x="4074905" y="2156478"/>
                </a:lnTo>
                <a:lnTo>
                  <a:pt x="3382929" y="4467291"/>
                </a:lnTo>
                <a:lnTo>
                  <a:pt x="2686859" y="2156478"/>
                </a:lnTo>
                <a:lnTo>
                  <a:pt x="2211893" y="2156478"/>
                </a:lnTo>
                <a:lnTo>
                  <a:pt x="1519919" y="4467291"/>
                </a:lnTo>
                <a:lnTo>
                  <a:pt x="823849" y="2156478"/>
                </a:lnTo>
                <a:close/>
                <a:moveTo>
                  <a:pt x="77338" y="0"/>
                </a:moveTo>
                <a:lnTo>
                  <a:pt x="4792797" y="0"/>
                </a:lnTo>
                <a:cubicBezTo>
                  <a:pt x="4835509" y="0"/>
                  <a:pt x="4870135" y="8850"/>
                  <a:pt x="4870135" y="19768"/>
                </a:cubicBezTo>
                <a:lnTo>
                  <a:pt x="4870135" y="959636"/>
                </a:lnTo>
                <a:lnTo>
                  <a:pt x="4870135" y="1237533"/>
                </a:lnTo>
                <a:lnTo>
                  <a:pt x="4870135" y="5898364"/>
                </a:lnTo>
                <a:lnTo>
                  <a:pt x="4792797" y="5898364"/>
                </a:lnTo>
                <a:cubicBezTo>
                  <a:pt x="4835509" y="5898364"/>
                  <a:pt x="4870135" y="5905119"/>
                  <a:pt x="4870135" y="5913452"/>
                </a:cubicBezTo>
                <a:lnTo>
                  <a:pt x="4870135" y="6842913"/>
                </a:lnTo>
                <a:cubicBezTo>
                  <a:pt x="4870135" y="6851245"/>
                  <a:pt x="4835509" y="6858000"/>
                  <a:pt x="4792797" y="6858000"/>
                </a:cubicBezTo>
                <a:lnTo>
                  <a:pt x="77338" y="6858000"/>
                </a:lnTo>
                <a:cubicBezTo>
                  <a:pt x="34626" y="6858000"/>
                  <a:pt x="0" y="6851245"/>
                  <a:pt x="0" y="6842913"/>
                </a:cubicBezTo>
                <a:lnTo>
                  <a:pt x="0" y="5913452"/>
                </a:lnTo>
                <a:cubicBezTo>
                  <a:pt x="0" y="5905119"/>
                  <a:pt x="34626" y="5898364"/>
                  <a:pt x="77338" y="5898364"/>
                </a:cubicBezTo>
                <a:lnTo>
                  <a:pt x="0" y="5898364"/>
                </a:lnTo>
                <a:lnTo>
                  <a:pt x="0" y="1237533"/>
                </a:lnTo>
                <a:lnTo>
                  <a:pt x="0" y="959636"/>
                </a:lnTo>
                <a:lnTo>
                  <a:pt x="0" y="19768"/>
                </a:lnTo>
                <a:cubicBezTo>
                  <a:pt x="0" y="8850"/>
                  <a:pt x="34626" y="0"/>
                  <a:pt x="77338" y="0"/>
                </a:cubicBezTo>
                <a:close/>
              </a:path>
            </a:pathLst>
          </a:custGeom>
          <a:effectLst>
            <a:outerShdw blurRad="190500" algn="ctr" rotWithShape="0">
              <a:schemeClr val="bg1">
                <a:lumMod val="8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6070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15C4D6F0-8167-456B-BFA4-C7E4587D595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6979" y="204679"/>
            <a:ext cx="5959021" cy="6448641"/>
          </a:xfrm>
          <a:custGeom>
            <a:avLst/>
            <a:gdLst>
              <a:gd name="connsiteX0" fmla="*/ 3146463 w 6337300"/>
              <a:gd name="connsiteY0" fmla="*/ 1602640 h 6858000"/>
              <a:gd name="connsiteX1" fmla="*/ 4003390 w 6337300"/>
              <a:gd name="connsiteY1" fmla="*/ 1829074 h 6858000"/>
              <a:gd name="connsiteX2" fmla="*/ 4614403 w 6337300"/>
              <a:gd name="connsiteY2" fmla="*/ 2430461 h 6858000"/>
              <a:gd name="connsiteX3" fmla="*/ 4847423 w 6337300"/>
              <a:gd name="connsiteY3" fmla="*/ 3289920 h 6858000"/>
              <a:gd name="connsiteX4" fmla="*/ 4614403 w 6337300"/>
              <a:gd name="connsiteY4" fmla="*/ 4152928 h 6858000"/>
              <a:gd name="connsiteX5" fmla="*/ 4003390 w 6337300"/>
              <a:gd name="connsiteY5" fmla="*/ 4760904 h 6858000"/>
              <a:gd name="connsiteX6" fmla="*/ 3146463 w 6337300"/>
              <a:gd name="connsiteY6" fmla="*/ 4990888 h 6858000"/>
              <a:gd name="connsiteX7" fmla="*/ 2284228 w 6337300"/>
              <a:gd name="connsiteY7" fmla="*/ 4760904 h 6858000"/>
              <a:gd name="connsiteX8" fmla="*/ 1663357 w 6337300"/>
              <a:gd name="connsiteY8" fmla="*/ 4152928 h 6858000"/>
              <a:gd name="connsiteX9" fmla="*/ 1425028 w 6337300"/>
              <a:gd name="connsiteY9" fmla="*/ 3289920 h 6858000"/>
              <a:gd name="connsiteX10" fmla="*/ 1661839 w 6337300"/>
              <a:gd name="connsiteY10" fmla="*/ 2430461 h 6858000"/>
              <a:gd name="connsiteX11" fmla="*/ 2281192 w 6337300"/>
              <a:gd name="connsiteY11" fmla="*/ 1829074 h 6858000"/>
              <a:gd name="connsiteX12" fmla="*/ 3146463 w 6337300"/>
              <a:gd name="connsiteY12" fmla="*/ 1602640 h 6858000"/>
              <a:gd name="connsiteX13" fmla="*/ 3139632 w 6337300"/>
              <a:gd name="connsiteY13" fmla="*/ 879574 h 6858000"/>
              <a:gd name="connsiteX14" fmla="*/ 1848323 w 6337300"/>
              <a:gd name="connsiteY14" fmla="*/ 1199352 h 6858000"/>
              <a:gd name="connsiteX15" fmla="*/ 945861 w 6337300"/>
              <a:gd name="connsiteY15" fmla="*/ 2054762 h 6858000"/>
              <a:gd name="connsiteX16" fmla="*/ 606351 w 6337300"/>
              <a:gd name="connsiteY16" fmla="*/ 3289920 h 6858000"/>
              <a:gd name="connsiteX17" fmla="*/ 945861 w 6337300"/>
              <a:gd name="connsiteY17" fmla="*/ 4525591 h 6858000"/>
              <a:gd name="connsiteX18" fmla="*/ 1848323 w 6337300"/>
              <a:gd name="connsiteY18" fmla="*/ 5389109 h 6858000"/>
              <a:gd name="connsiteX19" fmla="*/ 3139632 w 6337300"/>
              <a:gd name="connsiteY19" fmla="*/ 5713954 h 6858000"/>
              <a:gd name="connsiteX20" fmla="*/ 4430946 w 6337300"/>
              <a:gd name="connsiteY20" fmla="*/ 5389109 h 6858000"/>
              <a:gd name="connsiteX21" fmla="*/ 5333416 w 6337300"/>
              <a:gd name="connsiteY21" fmla="*/ 4525591 h 6858000"/>
              <a:gd name="connsiteX22" fmla="*/ 5672930 w 6337300"/>
              <a:gd name="connsiteY22" fmla="*/ 3289920 h 6858000"/>
              <a:gd name="connsiteX23" fmla="*/ 5333416 w 6337300"/>
              <a:gd name="connsiteY23" fmla="*/ 2057798 h 6858000"/>
              <a:gd name="connsiteX24" fmla="*/ 4430946 w 6337300"/>
              <a:gd name="connsiteY24" fmla="*/ 1200870 h 6858000"/>
              <a:gd name="connsiteX25" fmla="*/ 3139632 w 6337300"/>
              <a:gd name="connsiteY25" fmla="*/ 879574 h 6858000"/>
              <a:gd name="connsiteX26" fmla="*/ 0 w 6337300"/>
              <a:gd name="connsiteY26" fmla="*/ 0 h 6858000"/>
              <a:gd name="connsiteX27" fmla="*/ 6337300 w 6337300"/>
              <a:gd name="connsiteY27" fmla="*/ 0 h 6858000"/>
              <a:gd name="connsiteX28" fmla="*/ 6337300 w 6337300"/>
              <a:gd name="connsiteY28" fmla="*/ 6858000 h 6858000"/>
              <a:gd name="connsiteX29" fmla="*/ 0 w 6337300"/>
              <a:gd name="connsiteY2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6337300" h="6858000">
                <a:moveTo>
                  <a:pt x="3146463" y="1602640"/>
                </a:moveTo>
                <a:cubicBezTo>
                  <a:pt x="3462085" y="1605886"/>
                  <a:pt x="3747728" y="1681365"/>
                  <a:pt x="4003390" y="1829074"/>
                </a:cubicBezTo>
                <a:cubicBezTo>
                  <a:pt x="4259053" y="1976784"/>
                  <a:pt x="4462724" y="2177247"/>
                  <a:pt x="4614403" y="2430461"/>
                </a:cubicBezTo>
                <a:cubicBezTo>
                  <a:pt x="4766081" y="2683675"/>
                  <a:pt x="4843755" y="2970161"/>
                  <a:pt x="4847423" y="3289920"/>
                </a:cubicBezTo>
                <a:cubicBezTo>
                  <a:pt x="4843755" y="3609848"/>
                  <a:pt x="4766081" y="3897517"/>
                  <a:pt x="4614403" y="4152928"/>
                </a:cubicBezTo>
                <a:cubicBezTo>
                  <a:pt x="4462724" y="4408339"/>
                  <a:pt x="4259053" y="4610998"/>
                  <a:pt x="4003390" y="4760904"/>
                </a:cubicBezTo>
                <a:cubicBezTo>
                  <a:pt x="3747728" y="4910811"/>
                  <a:pt x="3462085" y="4987473"/>
                  <a:pt x="3146463" y="4990888"/>
                </a:cubicBezTo>
                <a:cubicBezTo>
                  <a:pt x="2830588" y="4987473"/>
                  <a:pt x="2543176" y="4910811"/>
                  <a:pt x="2284228" y="4760904"/>
                </a:cubicBezTo>
                <a:cubicBezTo>
                  <a:pt x="2025278" y="4610998"/>
                  <a:pt x="1818322" y="4408339"/>
                  <a:pt x="1663357" y="4152928"/>
                </a:cubicBezTo>
                <a:cubicBezTo>
                  <a:pt x="1508393" y="3897517"/>
                  <a:pt x="1428949" y="3609848"/>
                  <a:pt x="1425028" y="3289920"/>
                </a:cubicBezTo>
                <a:cubicBezTo>
                  <a:pt x="1428823" y="2970161"/>
                  <a:pt x="1507760" y="2683675"/>
                  <a:pt x="1661839" y="2430461"/>
                </a:cubicBezTo>
                <a:cubicBezTo>
                  <a:pt x="1815918" y="2177247"/>
                  <a:pt x="2022369" y="1976785"/>
                  <a:pt x="2281192" y="1829074"/>
                </a:cubicBezTo>
                <a:cubicBezTo>
                  <a:pt x="2540014" y="1681364"/>
                  <a:pt x="2828438" y="1605886"/>
                  <a:pt x="3146463" y="1602640"/>
                </a:cubicBezTo>
                <a:close/>
                <a:moveTo>
                  <a:pt x="3139632" y="879574"/>
                </a:moveTo>
                <a:cubicBezTo>
                  <a:pt x="2658897" y="883904"/>
                  <a:pt x="2228460" y="990497"/>
                  <a:pt x="1848323" y="1199352"/>
                </a:cubicBezTo>
                <a:cubicBezTo>
                  <a:pt x="1468186" y="1408207"/>
                  <a:pt x="1167365" y="1693344"/>
                  <a:pt x="945861" y="2054762"/>
                </a:cubicBezTo>
                <a:cubicBezTo>
                  <a:pt x="724357" y="2416180"/>
                  <a:pt x="611187" y="2827900"/>
                  <a:pt x="606351" y="3289920"/>
                </a:cubicBezTo>
                <a:cubicBezTo>
                  <a:pt x="611187" y="3749959"/>
                  <a:pt x="724357" y="4161849"/>
                  <a:pt x="945861" y="4525591"/>
                </a:cubicBezTo>
                <a:cubicBezTo>
                  <a:pt x="1167365" y="4889333"/>
                  <a:pt x="1468186" y="5177172"/>
                  <a:pt x="1848323" y="5389109"/>
                </a:cubicBezTo>
                <a:cubicBezTo>
                  <a:pt x="2228460" y="5601047"/>
                  <a:pt x="2658897" y="5709328"/>
                  <a:pt x="3139632" y="5713954"/>
                </a:cubicBezTo>
                <a:cubicBezTo>
                  <a:pt x="3620368" y="5709328"/>
                  <a:pt x="4050806" y="5601047"/>
                  <a:pt x="4430946" y="5389109"/>
                </a:cubicBezTo>
                <a:cubicBezTo>
                  <a:pt x="4811086" y="5177172"/>
                  <a:pt x="5111909" y="4889333"/>
                  <a:pt x="5333416" y="4525591"/>
                </a:cubicBezTo>
                <a:cubicBezTo>
                  <a:pt x="5554922" y="4161849"/>
                  <a:pt x="5668093" y="3749959"/>
                  <a:pt x="5672930" y="3289920"/>
                </a:cubicBezTo>
                <a:cubicBezTo>
                  <a:pt x="5668093" y="2830051"/>
                  <a:pt x="5554922" y="2419343"/>
                  <a:pt x="5333416" y="2057798"/>
                </a:cubicBezTo>
                <a:cubicBezTo>
                  <a:pt x="5111909" y="1696253"/>
                  <a:pt x="4811086" y="1410610"/>
                  <a:pt x="4430946" y="1200870"/>
                </a:cubicBezTo>
                <a:cubicBezTo>
                  <a:pt x="4050806" y="991129"/>
                  <a:pt x="3620368" y="884031"/>
                  <a:pt x="3139632" y="879574"/>
                </a:cubicBezTo>
                <a:close/>
                <a:moveTo>
                  <a:pt x="0" y="0"/>
                </a:moveTo>
                <a:lnTo>
                  <a:pt x="6337300" y="0"/>
                </a:lnTo>
                <a:lnTo>
                  <a:pt x="63373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364852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9DB9CA1-E740-40A9-92BB-99F87FEAF5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5681EC-DFBE-2549-8844-046D1BA10BF3}"/>
              </a:ext>
            </a:extLst>
          </p:cNvPr>
          <p:cNvSpPr txBox="1"/>
          <p:nvPr userDrawn="1"/>
        </p:nvSpPr>
        <p:spPr>
          <a:xfrm>
            <a:off x="10629418" y="6393693"/>
            <a:ext cx="156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©</a:t>
            </a:r>
            <a:r>
              <a:rPr lang="en-US" sz="1400" dirty="0" err="1"/>
              <a:t>cvharquail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9789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586F59D-9687-47E3-AA65-1085AD6D49B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98459" y="789214"/>
            <a:ext cx="5279572" cy="5279572"/>
          </a:xfrm>
          <a:custGeom>
            <a:avLst/>
            <a:gdLst>
              <a:gd name="connsiteX0" fmla="*/ 2639786 w 5279572"/>
              <a:gd name="connsiteY0" fmla="*/ 0 h 5279572"/>
              <a:gd name="connsiteX1" fmla="*/ 5279572 w 5279572"/>
              <a:gd name="connsiteY1" fmla="*/ 2639786 h 5279572"/>
              <a:gd name="connsiteX2" fmla="*/ 2639786 w 5279572"/>
              <a:gd name="connsiteY2" fmla="*/ 5279572 h 5279572"/>
              <a:gd name="connsiteX3" fmla="*/ 0 w 5279572"/>
              <a:gd name="connsiteY3" fmla="*/ 2639786 h 5279572"/>
              <a:gd name="connsiteX4" fmla="*/ 2639786 w 5279572"/>
              <a:gd name="connsiteY4" fmla="*/ 0 h 5279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9572" h="5279572">
                <a:moveTo>
                  <a:pt x="2639786" y="0"/>
                </a:moveTo>
                <a:cubicBezTo>
                  <a:pt x="4097700" y="0"/>
                  <a:pt x="5279572" y="1181872"/>
                  <a:pt x="5279572" y="2639786"/>
                </a:cubicBezTo>
                <a:cubicBezTo>
                  <a:pt x="5279572" y="4097700"/>
                  <a:pt x="4097700" y="5279572"/>
                  <a:pt x="2639786" y="5279572"/>
                </a:cubicBezTo>
                <a:cubicBezTo>
                  <a:pt x="1181872" y="5279572"/>
                  <a:pt x="0" y="4097700"/>
                  <a:pt x="0" y="2639786"/>
                </a:cubicBezTo>
                <a:cubicBezTo>
                  <a:pt x="0" y="1181872"/>
                  <a:pt x="1181872" y="0"/>
                  <a:pt x="263978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9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2627323D-9C9C-4DB3-856F-63131D22337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8210550" cy="6858000"/>
          </a:xfrm>
          <a:custGeom>
            <a:avLst/>
            <a:gdLst>
              <a:gd name="connsiteX0" fmla="*/ 0 w 3886200"/>
              <a:gd name="connsiteY0" fmla="*/ 0 h 6229350"/>
              <a:gd name="connsiteX1" fmla="*/ 3886200 w 3886200"/>
              <a:gd name="connsiteY1" fmla="*/ 0 h 6229350"/>
              <a:gd name="connsiteX2" fmla="*/ 3886200 w 3886200"/>
              <a:gd name="connsiteY2" fmla="*/ 6229350 h 6229350"/>
              <a:gd name="connsiteX3" fmla="*/ 0 w 3886200"/>
              <a:gd name="connsiteY3" fmla="*/ 6229350 h 622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6200" h="6229350">
                <a:moveTo>
                  <a:pt x="0" y="0"/>
                </a:moveTo>
                <a:lnTo>
                  <a:pt x="3886200" y="0"/>
                </a:lnTo>
                <a:lnTo>
                  <a:pt x="3886200" y="6229350"/>
                </a:lnTo>
                <a:lnTo>
                  <a:pt x="0" y="622935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43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91320" y="549323"/>
            <a:ext cx="5063320" cy="575935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14885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821CAF97-F8DC-49A0-B090-FBE690E1C7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22968" y="1277257"/>
            <a:ext cx="2251075" cy="497839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id-ID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FD6BC766-E72C-4EF4-8A00-0E7C9B331E8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80398" y="1277257"/>
            <a:ext cx="2251075" cy="497839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id-ID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21C9EAA-7C3D-43C2-B4E3-B3D55E3F705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37828" y="1277257"/>
            <a:ext cx="2251075" cy="497839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id-ID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8F7667F-ECFE-487B-8496-1358242E8E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95258" y="1277257"/>
            <a:ext cx="2251075" cy="497839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836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10D1AA0-6E64-4814-8ECD-55BD064FA0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472610 w 12192000"/>
              <a:gd name="connsiteY0" fmla="*/ 476250 h 6858000"/>
              <a:gd name="connsiteX1" fmla="*/ 472610 w 12192000"/>
              <a:gd name="connsiteY1" fmla="*/ 6381750 h 6858000"/>
              <a:gd name="connsiteX2" fmla="*/ 11719390 w 12192000"/>
              <a:gd name="connsiteY2" fmla="*/ 6381750 h 6858000"/>
              <a:gd name="connsiteX3" fmla="*/ 11719390 w 12192000"/>
              <a:gd name="connsiteY3" fmla="*/ 4762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72610" y="476250"/>
                </a:moveTo>
                <a:lnTo>
                  <a:pt x="472610" y="6381750"/>
                </a:lnTo>
                <a:lnTo>
                  <a:pt x="11719390" y="6381750"/>
                </a:lnTo>
                <a:lnTo>
                  <a:pt x="11719390" y="476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630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10D1AA0-6E64-4814-8ECD-55BD064FA02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472610 w 12192000"/>
              <a:gd name="connsiteY0" fmla="*/ 476250 h 6858000"/>
              <a:gd name="connsiteX1" fmla="*/ 472610 w 12192000"/>
              <a:gd name="connsiteY1" fmla="*/ 6381750 h 6858000"/>
              <a:gd name="connsiteX2" fmla="*/ 11719390 w 12192000"/>
              <a:gd name="connsiteY2" fmla="*/ 6381750 h 6858000"/>
              <a:gd name="connsiteX3" fmla="*/ 11719390 w 12192000"/>
              <a:gd name="connsiteY3" fmla="*/ 47625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472610" y="476250"/>
                </a:moveTo>
                <a:lnTo>
                  <a:pt x="472610" y="6381750"/>
                </a:lnTo>
                <a:lnTo>
                  <a:pt x="11719390" y="6381750"/>
                </a:lnTo>
                <a:lnTo>
                  <a:pt x="11719390" y="4762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id-ID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E8652C-BA55-42D2-A991-3EA2D868FE9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62800" y="1466850"/>
            <a:ext cx="3924300" cy="3924300"/>
          </a:xfrm>
          <a:custGeom>
            <a:avLst/>
            <a:gdLst>
              <a:gd name="connsiteX0" fmla="*/ 1962150 w 3924300"/>
              <a:gd name="connsiteY0" fmla="*/ 0 h 3924300"/>
              <a:gd name="connsiteX1" fmla="*/ 3924300 w 3924300"/>
              <a:gd name="connsiteY1" fmla="*/ 1962150 h 3924300"/>
              <a:gd name="connsiteX2" fmla="*/ 1962150 w 3924300"/>
              <a:gd name="connsiteY2" fmla="*/ 3924300 h 3924300"/>
              <a:gd name="connsiteX3" fmla="*/ 0 w 3924300"/>
              <a:gd name="connsiteY3" fmla="*/ 1962150 h 3924300"/>
              <a:gd name="connsiteX4" fmla="*/ 1962150 w 3924300"/>
              <a:gd name="connsiteY4" fmla="*/ 0 h 392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4300" h="3924300">
                <a:moveTo>
                  <a:pt x="1962150" y="0"/>
                </a:moveTo>
                <a:cubicBezTo>
                  <a:pt x="3045816" y="0"/>
                  <a:pt x="3924300" y="878484"/>
                  <a:pt x="3924300" y="1962150"/>
                </a:cubicBezTo>
                <a:cubicBezTo>
                  <a:pt x="3924300" y="3045816"/>
                  <a:pt x="3045816" y="3924300"/>
                  <a:pt x="1962150" y="3924300"/>
                </a:cubicBezTo>
                <a:cubicBezTo>
                  <a:pt x="878484" y="3924300"/>
                  <a:pt x="0" y="3045816"/>
                  <a:pt x="0" y="1962150"/>
                </a:cubicBezTo>
                <a:cubicBezTo>
                  <a:pt x="0" y="878484"/>
                  <a:pt x="878484" y="0"/>
                  <a:pt x="196215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20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501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DF7201E7-6463-4290-A4EE-E4E13AFFBF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6001" cy="6858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7196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59B2C9-E2F1-E248-AFDF-EF09C59397C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8722825" y="3388824"/>
            <a:ext cx="6858000" cy="8035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78175-824D-9D47-B685-7AE5AC93C3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867663" y="6367925"/>
            <a:ext cx="11352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©cvharquail 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388E81-28B7-FD4C-AA7D-9B450AFCE4FF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53" y="6002800"/>
            <a:ext cx="1083608" cy="108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49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8" r:id="rId5"/>
    <p:sldLayoutId id="2147483660" r:id="rId6"/>
    <p:sldLayoutId id="2147483661" r:id="rId7"/>
    <p:sldLayoutId id="2147483662" r:id="rId8"/>
    <p:sldLayoutId id="2147483666" r:id="rId9"/>
    <p:sldLayoutId id="2147483667" r:id="rId10"/>
    <p:sldLayoutId id="2147483672" r:id="rId11"/>
    <p:sldLayoutId id="2147483668" r:id="rId12"/>
    <p:sldLayoutId id="2147483669" r:id="rId13"/>
    <p:sldLayoutId id="2147483675" r:id="rId14"/>
    <p:sldLayoutId id="2147483681" r:id="rId15"/>
    <p:sldLayoutId id="2147483691" r:id="rId16"/>
    <p:sldLayoutId id="2147483692" r:id="rId17"/>
    <p:sldLayoutId id="2147483693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E38262-54B1-364D-9A27-35C783CDED8E}"/>
              </a:ext>
            </a:extLst>
          </p:cNvPr>
          <p:cNvSpPr/>
          <p:nvPr/>
        </p:nvSpPr>
        <p:spPr>
          <a:xfrm>
            <a:off x="0" y="0"/>
            <a:ext cx="1210907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C4E3BE4-8618-4F4E-BE1D-6574E181A86A}"/>
              </a:ext>
            </a:extLst>
          </p:cNvPr>
          <p:cNvSpPr txBox="1"/>
          <p:nvPr/>
        </p:nvSpPr>
        <p:spPr>
          <a:xfrm>
            <a:off x="1090949" y="1055182"/>
            <a:ext cx="992717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+mj-lt"/>
                <a:ea typeface="Nexa Bold" charset="0"/>
                <a:cs typeface="Nexa Bold" charset="0"/>
              </a:rPr>
              <a:t>Servant Leadership</a:t>
            </a:r>
            <a:br>
              <a:rPr lang="en-US" sz="8000" b="1" dirty="0">
                <a:solidFill>
                  <a:schemeClr val="bg1"/>
                </a:solidFill>
                <a:latin typeface="+mj-lt"/>
                <a:ea typeface="Nexa Bold" charset="0"/>
                <a:cs typeface="Nexa Bold" charset="0"/>
              </a:rPr>
            </a:br>
            <a:r>
              <a:rPr lang="en-US" sz="8000" b="1" dirty="0">
                <a:solidFill>
                  <a:schemeClr val="bg1"/>
                </a:solidFill>
                <a:latin typeface="+mj-lt"/>
                <a:ea typeface="Nexa Bold" charset="0"/>
                <a:cs typeface="Nexa Bold" charset="0"/>
              </a:rPr>
              <a:t>through a </a:t>
            </a:r>
            <a:br>
              <a:rPr lang="en-US" sz="8000" b="1" dirty="0">
                <a:solidFill>
                  <a:schemeClr val="bg1"/>
                </a:solidFill>
                <a:latin typeface="+mj-lt"/>
                <a:ea typeface="Nexa Bold" charset="0"/>
                <a:cs typeface="Nexa Bold" charset="0"/>
              </a:rPr>
            </a:br>
            <a:r>
              <a:rPr lang="en-US" sz="8000" b="1" dirty="0">
                <a:solidFill>
                  <a:schemeClr val="bg1"/>
                </a:solidFill>
                <a:latin typeface="+mj-lt"/>
                <a:ea typeface="Nexa Bold" charset="0"/>
                <a:cs typeface="Nexa Bold" charset="0"/>
              </a:rPr>
              <a:t>Feminist Lens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268F77-7B70-3D40-B71A-9A53ED01DB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714" y="4259729"/>
            <a:ext cx="3541800" cy="23319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4127F7-4A0B-C94D-8BB9-4077D888CD70}"/>
              </a:ext>
            </a:extLst>
          </p:cNvPr>
          <p:cNvSpPr txBox="1"/>
          <p:nvPr/>
        </p:nvSpPr>
        <p:spPr>
          <a:xfrm>
            <a:off x="1090949" y="5234296"/>
            <a:ext cx="6628012" cy="1357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Curt &amp; CV &amp; FSW Community</a:t>
            </a:r>
          </a:p>
        </p:txBody>
      </p:sp>
    </p:spTree>
    <p:extLst>
      <p:ext uri="{BB962C8B-B14F-4D97-AF65-F5344CB8AC3E}">
        <p14:creationId xmlns:p14="http://schemas.microsoft.com/office/powerpoint/2010/main" val="3996663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9EA09C1E-2269-47A2-A77D-065D83560ED4}"/>
              </a:ext>
            </a:extLst>
          </p:cNvPr>
          <p:cNvSpPr/>
          <p:nvPr/>
        </p:nvSpPr>
        <p:spPr>
          <a:xfrm rot="5400000">
            <a:off x="5942111" y="1104817"/>
            <a:ext cx="307777" cy="10227736"/>
          </a:xfrm>
          <a:prstGeom prst="rect">
            <a:avLst/>
          </a:prstGeom>
          <a:gradFill>
            <a:gsLst>
              <a:gs pos="1000">
                <a:schemeClr val="accent1">
                  <a:lumMod val="75000"/>
                </a:schemeClr>
              </a:gs>
              <a:gs pos="0">
                <a:schemeClr val="accent1">
                  <a:lumMod val="5000"/>
                  <a:lumOff val="95000"/>
                </a:schemeClr>
              </a:gs>
              <a:gs pos="33010">
                <a:srgbClr val="945EA5"/>
              </a:gs>
              <a:gs pos="56000">
                <a:schemeClr val="accent4">
                  <a:lumMod val="60000"/>
                  <a:lumOff val="40000"/>
                </a:schemeClr>
              </a:gs>
              <a:gs pos="93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95209F-65C4-40E1-AA8D-F6408004BC2F}"/>
              </a:ext>
            </a:extLst>
          </p:cNvPr>
          <p:cNvSpPr/>
          <p:nvPr/>
        </p:nvSpPr>
        <p:spPr>
          <a:xfrm>
            <a:off x="0" y="0"/>
            <a:ext cx="1815707" cy="2121762"/>
          </a:xfrm>
          <a:custGeom>
            <a:avLst/>
            <a:gdLst>
              <a:gd name="connsiteX0" fmla="*/ 0 w 1815707"/>
              <a:gd name="connsiteY0" fmla="*/ 0 h 2121762"/>
              <a:gd name="connsiteX1" fmla="*/ 1594384 w 1815707"/>
              <a:gd name="connsiteY1" fmla="*/ 0 h 2121762"/>
              <a:gd name="connsiteX2" fmla="*/ 1649732 w 1815707"/>
              <a:gd name="connsiteY2" fmla="*/ 91106 h 2121762"/>
              <a:gd name="connsiteX3" fmla="*/ 1815707 w 1815707"/>
              <a:gd name="connsiteY3" fmla="*/ 746593 h 2121762"/>
              <a:gd name="connsiteX4" fmla="*/ 440538 w 1815707"/>
              <a:gd name="connsiteY4" fmla="*/ 2121762 h 2121762"/>
              <a:gd name="connsiteX5" fmla="*/ 31605 w 1815707"/>
              <a:gd name="connsiteY5" fmla="*/ 2059937 h 2121762"/>
              <a:gd name="connsiteX6" fmla="*/ 0 w 1815707"/>
              <a:gd name="connsiteY6" fmla="*/ 2048370 h 212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5707" h="2121762">
                <a:moveTo>
                  <a:pt x="0" y="0"/>
                </a:moveTo>
                <a:lnTo>
                  <a:pt x="1594384" y="0"/>
                </a:lnTo>
                <a:lnTo>
                  <a:pt x="1649732" y="91106"/>
                </a:lnTo>
                <a:cubicBezTo>
                  <a:pt x="1755582" y="285958"/>
                  <a:pt x="1815707" y="509254"/>
                  <a:pt x="1815707" y="746593"/>
                </a:cubicBezTo>
                <a:cubicBezTo>
                  <a:pt x="1815707" y="1506078"/>
                  <a:pt x="1200023" y="2121762"/>
                  <a:pt x="440538" y="2121762"/>
                </a:cubicBezTo>
                <a:cubicBezTo>
                  <a:pt x="298135" y="2121762"/>
                  <a:pt x="160787" y="2100117"/>
                  <a:pt x="31605" y="2059937"/>
                </a:cubicBezTo>
                <a:lnTo>
                  <a:pt x="0" y="2048370"/>
                </a:lnTo>
                <a:close/>
              </a:path>
            </a:pathLst>
          </a:custGeom>
          <a:solidFill>
            <a:srgbClr val="602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rgbClr val="602888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0DBBD1-6A5D-4441-9947-B8C834A9FA40}"/>
              </a:ext>
            </a:extLst>
          </p:cNvPr>
          <p:cNvSpPr txBox="1"/>
          <p:nvPr/>
        </p:nvSpPr>
        <p:spPr>
          <a:xfrm>
            <a:off x="10629418" y="6393693"/>
            <a:ext cx="156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©</a:t>
            </a:r>
            <a:r>
              <a:rPr lang="en-US" sz="1400" dirty="0" err="1"/>
              <a:t>cvharquail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32030A-E47D-4743-9E6B-13CE6F470A76}"/>
              </a:ext>
            </a:extLst>
          </p:cNvPr>
          <p:cNvSpPr txBox="1"/>
          <p:nvPr/>
        </p:nvSpPr>
        <p:spPr>
          <a:xfrm>
            <a:off x="2791771" y="1437059"/>
            <a:ext cx="102277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listening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empathy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healing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awareness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persuasion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big picture thinking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foresight</a:t>
            </a:r>
          </a:p>
          <a:p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commitment to the growth of people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675D24-8D7B-5B44-82DC-6F87CFEE8A9A}"/>
              </a:ext>
            </a:extLst>
          </p:cNvPr>
          <p:cNvSpPr txBox="1"/>
          <p:nvPr/>
        </p:nvSpPr>
        <p:spPr>
          <a:xfrm>
            <a:off x="2791771" y="329437"/>
            <a:ext cx="81912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8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Gender are These Qualities?</a:t>
            </a:r>
          </a:p>
        </p:txBody>
      </p:sp>
    </p:spTree>
    <p:extLst>
      <p:ext uri="{BB962C8B-B14F-4D97-AF65-F5344CB8AC3E}">
        <p14:creationId xmlns:p14="http://schemas.microsoft.com/office/powerpoint/2010/main" val="3625517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D0DBBD1-6A5D-4441-9947-B8C834A9FA40}"/>
              </a:ext>
            </a:extLst>
          </p:cNvPr>
          <p:cNvSpPr txBox="1"/>
          <p:nvPr/>
        </p:nvSpPr>
        <p:spPr>
          <a:xfrm>
            <a:off x="10629418" y="6393693"/>
            <a:ext cx="156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©</a:t>
            </a:r>
            <a:r>
              <a:rPr lang="en-US" sz="1400" dirty="0" err="1"/>
              <a:t>cvharquail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32030A-E47D-4743-9E6B-13CE6F470A76}"/>
              </a:ext>
            </a:extLst>
          </p:cNvPr>
          <p:cNvSpPr txBox="1"/>
          <p:nvPr/>
        </p:nvSpPr>
        <p:spPr>
          <a:xfrm>
            <a:off x="5867007" y="1284688"/>
            <a:ext cx="59355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accent4">
                    <a:lumMod val="75000"/>
                  </a:schemeClr>
                </a:solidFill>
              </a:rPr>
              <a:t>“Do those served grow as persons?” </a:t>
            </a:r>
          </a:p>
          <a:p>
            <a:endParaRPr lang="en-US" sz="3200" i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3200" i="1" dirty="0">
                <a:solidFill>
                  <a:schemeClr val="accent4">
                    <a:lumMod val="75000"/>
                  </a:schemeClr>
                </a:solidFill>
              </a:rPr>
              <a:t>“Do they… become healthier, wiser, freer, more autonomous, more likely themselves to become servants?” </a:t>
            </a:r>
          </a:p>
          <a:p>
            <a:endParaRPr lang="en-US" sz="3200" i="1" dirty="0"/>
          </a:p>
          <a:p>
            <a:r>
              <a:rPr lang="en-US" sz="3200" i="1" dirty="0">
                <a:solidFill>
                  <a:srgbClr val="7030A0"/>
                </a:solidFill>
              </a:rPr>
              <a:t>“What is the effect on the least privileged in society?” </a:t>
            </a:r>
          </a:p>
        </p:txBody>
      </p:sp>
      <p:pic>
        <p:nvPicPr>
          <p:cNvPr id="6" name="Picture 5" descr="A picture containing food&#10;&#10;Description automatically generated">
            <a:extLst>
              <a:ext uri="{FF2B5EF4-FFF2-40B4-BE49-F238E27FC236}">
                <a16:creationId xmlns:a16="http://schemas.microsoft.com/office/drawing/2014/main" id="{3655A414-37D2-CB4D-984B-C18B13B542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53" y="1557867"/>
            <a:ext cx="4470400" cy="4470400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95209F-65C4-40E1-AA8D-F6408004BC2F}"/>
              </a:ext>
            </a:extLst>
          </p:cNvPr>
          <p:cNvSpPr/>
          <p:nvPr/>
        </p:nvSpPr>
        <p:spPr>
          <a:xfrm>
            <a:off x="0" y="0"/>
            <a:ext cx="1815707" cy="2121762"/>
          </a:xfrm>
          <a:custGeom>
            <a:avLst/>
            <a:gdLst>
              <a:gd name="connsiteX0" fmla="*/ 0 w 1815707"/>
              <a:gd name="connsiteY0" fmla="*/ 0 h 2121762"/>
              <a:gd name="connsiteX1" fmla="*/ 1594384 w 1815707"/>
              <a:gd name="connsiteY1" fmla="*/ 0 h 2121762"/>
              <a:gd name="connsiteX2" fmla="*/ 1649732 w 1815707"/>
              <a:gd name="connsiteY2" fmla="*/ 91106 h 2121762"/>
              <a:gd name="connsiteX3" fmla="*/ 1815707 w 1815707"/>
              <a:gd name="connsiteY3" fmla="*/ 746593 h 2121762"/>
              <a:gd name="connsiteX4" fmla="*/ 440538 w 1815707"/>
              <a:gd name="connsiteY4" fmla="*/ 2121762 h 2121762"/>
              <a:gd name="connsiteX5" fmla="*/ 31605 w 1815707"/>
              <a:gd name="connsiteY5" fmla="*/ 2059937 h 2121762"/>
              <a:gd name="connsiteX6" fmla="*/ 0 w 1815707"/>
              <a:gd name="connsiteY6" fmla="*/ 2048370 h 212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5707" h="2121762">
                <a:moveTo>
                  <a:pt x="0" y="0"/>
                </a:moveTo>
                <a:lnTo>
                  <a:pt x="1594384" y="0"/>
                </a:lnTo>
                <a:lnTo>
                  <a:pt x="1649732" y="91106"/>
                </a:lnTo>
                <a:cubicBezTo>
                  <a:pt x="1755582" y="285958"/>
                  <a:pt x="1815707" y="509254"/>
                  <a:pt x="1815707" y="746593"/>
                </a:cubicBezTo>
                <a:cubicBezTo>
                  <a:pt x="1815707" y="1506078"/>
                  <a:pt x="1200023" y="2121762"/>
                  <a:pt x="440538" y="2121762"/>
                </a:cubicBezTo>
                <a:cubicBezTo>
                  <a:pt x="298135" y="2121762"/>
                  <a:pt x="160787" y="2100117"/>
                  <a:pt x="31605" y="2059937"/>
                </a:cubicBezTo>
                <a:lnTo>
                  <a:pt x="0" y="204837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3BFA60-A00C-A046-AB45-A44009AA9589}"/>
              </a:ext>
            </a:extLst>
          </p:cNvPr>
          <p:cNvSpPr txBox="1"/>
          <p:nvPr/>
        </p:nvSpPr>
        <p:spPr>
          <a:xfrm>
            <a:off x="2032000" y="321987"/>
            <a:ext cx="8371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8500"/>
                </a:solidFill>
              </a:rPr>
              <a:t>Servant Leadership is like….?</a:t>
            </a:r>
          </a:p>
        </p:txBody>
      </p:sp>
    </p:spTree>
    <p:extLst>
      <p:ext uri="{BB962C8B-B14F-4D97-AF65-F5344CB8AC3E}">
        <p14:creationId xmlns:p14="http://schemas.microsoft.com/office/powerpoint/2010/main" val="3291288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D0DBBD1-6A5D-4441-9947-B8C834A9FA40}"/>
              </a:ext>
            </a:extLst>
          </p:cNvPr>
          <p:cNvSpPr txBox="1"/>
          <p:nvPr/>
        </p:nvSpPr>
        <p:spPr>
          <a:xfrm>
            <a:off x="10629418" y="6393693"/>
            <a:ext cx="1562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©</a:t>
            </a:r>
            <a:r>
              <a:rPr lang="en-US" sz="1400" dirty="0" err="1"/>
              <a:t>cvharquail</a:t>
            </a:r>
            <a:endParaRPr lang="en-US" sz="140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95209F-65C4-40E1-AA8D-F6408004BC2F}"/>
              </a:ext>
            </a:extLst>
          </p:cNvPr>
          <p:cNvSpPr/>
          <p:nvPr/>
        </p:nvSpPr>
        <p:spPr>
          <a:xfrm>
            <a:off x="0" y="0"/>
            <a:ext cx="1815707" cy="2121762"/>
          </a:xfrm>
          <a:custGeom>
            <a:avLst/>
            <a:gdLst>
              <a:gd name="connsiteX0" fmla="*/ 0 w 1815707"/>
              <a:gd name="connsiteY0" fmla="*/ 0 h 2121762"/>
              <a:gd name="connsiteX1" fmla="*/ 1594384 w 1815707"/>
              <a:gd name="connsiteY1" fmla="*/ 0 h 2121762"/>
              <a:gd name="connsiteX2" fmla="*/ 1649732 w 1815707"/>
              <a:gd name="connsiteY2" fmla="*/ 91106 h 2121762"/>
              <a:gd name="connsiteX3" fmla="*/ 1815707 w 1815707"/>
              <a:gd name="connsiteY3" fmla="*/ 746593 h 2121762"/>
              <a:gd name="connsiteX4" fmla="*/ 440538 w 1815707"/>
              <a:gd name="connsiteY4" fmla="*/ 2121762 h 2121762"/>
              <a:gd name="connsiteX5" fmla="*/ 31605 w 1815707"/>
              <a:gd name="connsiteY5" fmla="*/ 2059937 h 2121762"/>
              <a:gd name="connsiteX6" fmla="*/ 0 w 1815707"/>
              <a:gd name="connsiteY6" fmla="*/ 2048370 h 212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5707" h="2121762">
                <a:moveTo>
                  <a:pt x="0" y="0"/>
                </a:moveTo>
                <a:lnTo>
                  <a:pt x="1594384" y="0"/>
                </a:lnTo>
                <a:lnTo>
                  <a:pt x="1649732" y="91106"/>
                </a:lnTo>
                <a:cubicBezTo>
                  <a:pt x="1755582" y="285958"/>
                  <a:pt x="1815707" y="509254"/>
                  <a:pt x="1815707" y="746593"/>
                </a:cubicBezTo>
                <a:cubicBezTo>
                  <a:pt x="1815707" y="1506078"/>
                  <a:pt x="1200023" y="2121762"/>
                  <a:pt x="440538" y="2121762"/>
                </a:cubicBezTo>
                <a:cubicBezTo>
                  <a:pt x="298135" y="2121762"/>
                  <a:pt x="160787" y="2100117"/>
                  <a:pt x="31605" y="2059937"/>
                </a:cubicBezTo>
                <a:lnTo>
                  <a:pt x="0" y="204837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3BFA60-A00C-A046-AB45-A44009AA9589}"/>
              </a:ext>
            </a:extLst>
          </p:cNvPr>
          <p:cNvSpPr txBox="1"/>
          <p:nvPr/>
        </p:nvSpPr>
        <p:spPr>
          <a:xfrm>
            <a:off x="2322691" y="2828835"/>
            <a:ext cx="75466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85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“It’s not about me.”</a:t>
            </a:r>
          </a:p>
        </p:txBody>
      </p:sp>
    </p:spTree>
    <p:extLst>
      <p:ext uri="{BB962C8B-B14F-4D97-AF65-F5344CB8AC3E}">
        <p14:creationId xmlns:p14="http://schemas.microsoft.com/office/powerpoint/2010/main" val="369739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AFEEB9-FCEE-1B49-B731-FED867419C1B}"/>
              </a:ext>
            </a:extLst>
          </p:cNvPr>
          <p:cNvSpPr txBox="1"/>
          <p:nvPr/>
        </p:nvSpPr>
        <p:spPr>
          <a:xfrm>
            <a:off x="1100545" y="2222254"/>
            <a:ext cx="230063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>
                <a:solidFill>
                  <a:schemeClr val="accent1"/>
                </a:solidFill>
              </a:rPr>
              <a:t>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060BD6-BE5A-014C-A6AB-AA3F8BDE639E}"/>
              </a:ext>
            </a:extLst>
          </p:cNvPr>
          <p:cNvSpPr txBox="1"/>
          <p:nvPr/>
        </p:nvSpPr>
        <p:spPr>
          <a:xfrm>
            <a:off x="3039088" y="3778356"/>
            <a:ext cx="199058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chemeClr val="accent4"/>
                </a:solidFill>
              </a:rPr>
              <a:t>♀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8DC79E-98F0-A94F-8974-29BB4D7C5D9C}"/>
              </a:ext>
            </a:extLst>
          </p:cNvPr>
          <p:cNvSpPr txBox="1"/>
          <p:nvPr/>
        </p:nvSpPr>
        <p:spPr>
          <a:xfrm>
            <a:off x="1903299" y="696206"/>
            <a:ext cx="88730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x-none" sz="5400" b="1" dirty="0">
                <a:solidFill>
                  <a:srgbClr val="7030A0"/>
                </a:solidFill>
                <a:latin typeface="Gill Sans" charset="0"/>
                <a:ea typeface="Gill Sans" charset="0"/>
                <a:cs typeface="Gill Sans" charset="0"/>
              </a:rPr>
              <a:t>“Equality for Women”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F32A7F-D852-B245-AB14-7AD1FA86F1AE}"/>
              </a:ext>
            </a:extLst>
          </p:cNvPr>
          <p:cNvSpPr txBox="1"/>
          <p:nvPr/>
        </p:nvSpPr>
        <p:spPr>
          <a:xfrm>
            <a:off x="6339832" y="2302384"/>
            <a:ext cx="230063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>
                <a:solidFill>
                  <a:schemeClr val="accent1"/>
                </a:solidFill>
              </a:rPr>
              <a:t>♂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67D800-6535-B34E-9F86-58287508CA62}"/>
              </a:ext>
            </a:extLst>
          </p:cNvPr>
          <p:cNvSpPr txBox="1"/>
          <p:nvPr/>
        </p:nvSpPr>
        <p:spPr>
          <a:xfrm>
            <a:off x="8640462" y="2456271"/>
            <a:ext cx="19905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accent4"/>
                </a:solidFill>
              </a:rPr>
              <a:t>♀</a:t>
            </a:r>
          </a:p>
        </p:txBody>
      </p:sp>
    </p:spTree>
    <p:extLst>
      <p:ext uri="{BB962C8B-B14F-4D97-AF65-F5344CB8AC3E}">
        <p14:creationId xmlns:p14="http://schemas.microsoft.com/office/powerpoint/2010/main" val="1233917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8DC79E-98F0-A94F-8974-29BB4D7C5D9C}"/>
              </a:ext>
            </a:extLst>
          </p:cNvPr>
          <p:cNvSpPr txBox="1"/>
          <p:nvPr/>
        </p:nvSpPr>
        <p:spPr>
          <a:xfrm>
            <a:off x="2317140" y="932323"/>
            <a:ext cx="9025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x-none" sz="5400" b="1" dirty="0">
                <a:solidFill>
                  <a:srgbClr val="7030A0"/>
                </a:solidFill>
                <a:latin typeface="Gill Sans" charset="0"/>
                <a:ea typeface="Gill Sans" charset="0"/>
                <a:cs typeface="Gill Sans" charset="0"/>
              </a:rPr>
              <a:t>“Equality for Women”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F32A7F-D852-B245-AB14-7AD1FA86F1AE}"/>
              </a:ext>
            </a:extLst>
          </p:cNvPr>
          <p:cNvSpPr txBox="1"/>
          <p:nvPr/>
        </p:nvSpPr>
        <p:spPr>
          <a:xfrm>
            <a:off x="679522" y="2032303"/>
            <a:ext cx="230063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0" b="1" dirty="0">
                <a:solidFill>
                  <a:schemeClr val="accent1"/>
                </a:solidFill>
              </a:rPr>
              <a:t>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8F5C27-67B3-274C-BBFD-7D735BC428E1}"/>
              </a:ext>
            </a:extLst>
          </p:cNvPr>
          <p:cNvSpPr txBox="1"/>
          <p:nvPr/>
        </p:nvSpPr>
        <p:spPr>
          <a:xfrm>
            <a:off x="2723336" y="2186192"/>
            <a:ext cx="19905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EB008B"/>
                </a:solidFill>
              </a:rPr>
              <a:t>♀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F038DA-1DD0-FD41-9EB7-891C643F550A}"/>
              </a:ext>
            </a:extLst>
          </p:cNvPr>
          <p:cNvSpPr txBox="1"/>
          <p:nvPr/>
        </p:nvSpPr>
        <p:spPr>
          <a:xfrm>
            <a:off x="5721768" y="3626387"/>
            <a:ext cx="11079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EB008B"/>
                </a:solidFill>
              </a:rPr>
              <a:t>♀</a:t>
            </a:r>
            <a:endParaRPr lang="en-US" dirty="0">
              <a:solidFill>
                <a:srgbClr val="EB008B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784A29-CE46-1140-B4F0-B9B7767566EB}"/>
              </a:ext>
            </a:extLst>
          </p:cNvPr>
          <p:cNvSpPr txBox="1"/>
          <p:nvPr/>
        </p:nvSpPr>
        <p:spPr>
          <a:xfrm>
            <a:off x="6980670" y="3257055"/>
            <a:ext cx="133882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b="1" dirty="0">
                <a:solidFill>
                  <a:srgbClr val="EB008B"/>
                </a:solidFill>
              </a:rPr>
              <a:t>♀</a:t>
            </a:r>
            <a:endParaRPr lang="en-US" sz="12000" dirty="0">
              <a:solidFill>
                <a:srgbClr val="EB008B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45AAE0D-452A-8C47-BAF5-423E354606E4}"/>
              </a:ext>
            </a:extLst>
          </p:cNvPr>
          <p:cNvSpPr txBox="1"/>
          <p:nvPr/>
        </p:nvSpPr>
        <p:spPr>
          <a:xfrm>
            <a:off x="8334685" y="3963823"/>
            <a:ext cx="877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EB008B"/>
                </a:solidFill>
              </a:rPr>
              <a:t>♀</a:t>
            </a:r>
            <a:endParaRPr lang="en-US" sz="7200" dirty="0">
              <a:solidFill>
                <a:srgbClr val="EB008B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2FDABF-1C85-8A42-A2D6-118970248835}"/>
              </a:ext>
            </a:extLst>
          </p:cNvPr>
          <p:cNvSpPr txBox="1"/>
          <p:nvPr/>
        </p:nvSpPr>
        <p:spPr>
          <a:xfrm>
            <a:off x="9573284" y="3626387"/>
            <a:ext cx="11079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EB008B"/>
                </a:solidFill>
              </a:rPr>
              <a:t>♀</a:t>
            </a:r>
            <a:endParaRPr lang="en-US" dirty="0">
              <a:solidFill>
                <a:srgbClr val="EB00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35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58DC79E-98F0-A94F-8974-29BB4D7C5D9C}"/>
              </a:ext>
            </a:extLst>
          </p:cNvPr>
          <p:cNvSpPr txBox="1"/>
          <p:nvPr/>
        </p:nvSpPr>
        <p:spPr>
          <a:xfrm>
            <a:off x="2317140" y="932323"/>
            <a:ext cx="9025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x-none" sz="5400" b="1" dirty="0">
                <a:solidFill>
                  <a:srgbClr val="7030A0"/>
                </a:solidFill>
                <a:latin typeface="Gill Sans" charset="0"/>
                <a:ea typeface="Gill Sans" charset="0"/>
                <a:cs typeface="Gill Sans" charset="0"/>
              </a:rPr>
              <a:t>Equality for Everyone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6855E0-7F95-D04A-A7F6-46A8D698F122}"/>
              </a:ext>
            </a:extLst>
          </p:cNvPr>
          <p:cNvSpPr txBox="1"/>
          <p:nvPr/>
        </p:nvSpPr>
        <p:spPr>
          <a:xfrm>
            <a:off x="2144831" y="2201442"/>
            <a:ext cx="19905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EB008B"/>
                </a:solidFill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9B5B7C9-596D-B54F-82B1-B9F59FFD184B}"/>
              </a:ext>
            </a:extLst>
          </p:cNvPr>
          <p:cNvSpPr txBox="1"/>
          <p:nvPr/>
        </p:nvSpPr>
        <p:spPr>
          <a:xfrm>
            <a:off x="5525266" y="2466479"/>
            <a:ext cx="19905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EB008B"/>
                </a:solidFill>
              </a:rPr>
              <a:t>♀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1EE84B-1571-AA45-81AF-4B23AF3E377E}"/>
              </a:ext>
            </a:extLst>
          </p:cNvPr>
          <p:cNvSpPr txBox="1"/>
          <p:nvPr/>
        </p:nvSpPr>
        <p:spPr>
          <a:xfrm>
            <a:off x="1859874" y="2466479"/>
            <a:ext cx="19905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EB008B"/>
                </a:solidFill>
              </a:rPr>
              <a:t>♀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081C4D-1A90-0541-B6FB-EC2635686859}"/>
              </a:ext>
            </a:extLst>
          </p:cNvPr>
          <p:cNvSpPr txBox="1"/>
          <p:nvPr/>
        </p:nvSpPr>
        <p:spPr>
          <a:xfrm>
            <a:off x="9190658" y="2466480"/>
            <a:ext cx="199058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EB008B"/>
                </a:solidFill>
              </a:rPr>
              <a:t>♀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21A6A92-173A-C74E-8138-17BB71A9FA5F}"/>
              </a:ext>
            </a:extLst>
          </p:cNvPr>
          <p:cNvSpPr txBox="1"/>
          <p:nvPr/>
        </p:nvSpPr>
        <p:spPr>
          <a:xfrm>
            <a:off x="7365489" y="2449010"/>
            <a:ext cx="216918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>
                <a:solidFill>
                  <a:srgbClr val="EB008B"/>
                </a:solidFill>
              </a:rPr>
              <a:t>⚧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2D0F4B-2FA8-E84B-8698-68AB511C2D7F}"/>
              </a:ext>
            </a:extLst>
          </p:cNvPr>
          <p:cNvSpPr/>
          <p:nvPr/>
        </p:nvSpPr>
        <p:spPr>
          <a:xfrm>
            <a:off x="3872252" y="2449011"/>
            <a:ext cx="2108269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>
                <a:solidFill>
                  <a:srgbClr val="0070C0"/>
                </a:solidFill>
              </a:rPr>
              <a:t>♂</a:t>
            </a:r>
            <a:endParaRPr lang="en-US" sz="20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2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E38262-54B1-364D-9A27-35C783CDED8E}"/>
              </a:ext>
            </a:extLst>
          </p:cNvPr>
          <p:cNvSpPr/>
          <p:nvPr/>
        </p:nvSpPr>
        <p:spPr>
          <a:xfrm>
            <a:off x="1" y="0"/>
            <a:ext cx="1210907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4AEEBB0-7561-45B5-9F9C-867731A6350A}"/>
              </a:ext>
            </a:extLst>
          </p:cNvPr>
          <p:cNvCxnSpPr>
            <a:cxnSpLocks/>
          </p:cNvCxnSpPr>
          <p:nvPr/>
        </p:nvCxnSpPr>
        <p:spPr>
          <a:xfrm flipH="1">
            <a:off x="1272661" y="2306163"/>
            <a:ext cx="941670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C4E3BE4-8618-4F4E-BE1D-6574E181A86A}"/>
              </a:ext>
            </a:extLst>
          </p:cNvPr>
          <p:cNvSpPr txBox="1"/>
          <p:nvPr/>
        </p:nvSpPr>
        <p:spPr>
          <a:xfrm>
            <a:off x="41462" y="907842"/>
            <a:ext cx="121090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+mj-lt"/>
                <a:ea typeface="Nexa Bold" charset="0"/>
                <a:cs typeface="Nexa Bold" charset="0"/>
              </a:rPr>
              <a:t>What is </a:t>
            </a:r>
            <a:r>
              <a:rPr lang="en-US" sz="6600" dirty="0">
                <a:solidFill>
                  <a:srgbClr val="EB008B"/>
                </a:solidFill>
                <a:latin typeface="+mj-lt"/>
                <a:ea typeface="Nexa Bold" charset="0"/>
                <a:cs typeface="Nexa Bold" charset="0"/>
              </a:rPr>
              <a:t>Feminism</a:t>
            </a:r>
            <a:r>
              <a:rPr lang="en-US" sz="6600" dirty="0">
                <a:solidFill>
                  <a:schemeClr val="bg1"/>
                </a:solidFill>
                <a:latin typeface="+mj-lt"/>
                <a:ea typeface="Nexa Bold" charset="0"/>
                <a:cs typeface="Nexa Bold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484228-C0E5-2943-B28A-F4C353B1ACCC}"/>
              </a:ext>
            </a:extLst>
          </p:cNvPr>
          <p:cNvSpPr txBox="1"/>
          <p:nvPr/>
        </p:nvSpPr>
        <p:spPr>
          <a:xfrm>
            <a:off x="1114514" y="2653027"/>
            <a:ext cx="117367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89000"/>
            </a:pPr>
            <a:r>
              <a:rPr lang="en-US" sz="4800" dirty="0">
                <a:solidFill>
                  <a:srgbClr val="EB008B"/>
                </a:solidFill>
                <a:ea typeface="Lato" panose="020F0502020204030203" pitchFamily="34" charset="0"/>
                <a:cs typeface="Lato" panose="020F0502020204030203" pitchFamily="34" charset="0"/>
              </a:rPr>
              <a:t>-</a:t>
            </a:r>
            <a:r>
              <a:rPr lang="en-US" sz="48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 End sexism and oppression</a:t>
            </a:r>
          </a:p>
          <a:p>
            <a:pPr>
              <a:buSzPct val="89000"/>
            </a:pPr>
            <a:r>
              <a:rPr lang="en-US" sz="4800" dirty="0">
                <a:solidFill>
                  <a:srgbClr val="EB008B"/>
                </a:solidFill>
                <a:ea typeface="Lato" panose="020F0502020204030203" pitchFamily="34" charset="0"/>
                <a:cs typeface="Lato" panose="020F0502020204030203" pitchFamily="34" charset="0"/>
              </a:rPr>
              <a:t>-</a:t>
            </a:r>
            <a:r>
              <a:rPr lang="en-US" sz="48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 Establish political, social, economic  </a:t>
            </a:r>
            <a:br>
              <a:rPr lang="en-US" sz="48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48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  equality and justice</a:t>
            </a:r>
          </a:p>
          <a:p>
            <a:pPr>
              <a:buSzPct val="89000"/>
            </a:pPr>
            <a:r>
              <a:rPr lang="en-US" sz="4800" dirty="0">
                <a:solidFill>
                  <a:srgbClr val="EB008B"/>
                </a:solidFill>
                <a:ea typeface="Lato" panose="020F0502020204030203" pitchFamily="34" charset="0"/>
                <a:cs typeface="Lato" panose="020F0502020204030203" pitchFamily="34" charset="0"/>
              </a:rPr>
              <a:t>-</a:t>
            </a:r>
            <a:r>
              <a:rPr lang="en-US" sz="48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 Create a world where </a:t>
            </a:r>
            <a:br>
              <a:rPr lang="en-US" sz="48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48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                   </a:t>
            </a:r>
            <a:r>
              <a:rPr lang="en-US" sz="4800" i="1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everyone</a:t>
            </a:r>
            <a:r>
              <a:rPr lang="en-US" sz="48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4800" b="1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flourishes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2D618F-1882-C041-9F9C-58844C0847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53" y="6002800"/>
            <a:ext cx="1083608" cy="10836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53086B-0156-4E40-A8BE-ADA5F9B1A77D}"/>
              </a:ext>
            </a:extLst>
          </p:cNvPr>
          <p:cNvSpPr txBox="1"/>
          <p:nvPr/>
        </p:nvSpPr>
        <p:spPr>
          <a:xfrm>
            <a:off x="10629418" y="6438679"/>
            <a:ext cx="1562582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©</a:t>
            </a:r>
            <a:r>
              <a:rPr lang="en-US" sz="1400" dirty="0" err="1"/>
              <a:t>cvharquail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496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3E38262-54B1-364D-9A27-35C783CDED8E}"/>
              </a:ext>
            </a:extLst>
          </p:cNvPr>
          <p:cNvSpPr/>
          <p:nvPr/>
        </p:nvSpPr>
        <p:spPr>
          <a:xfrm>
            <a:off x="0" y="-139524"/>
            <a:ext cx="12109076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4AEEBB0-7561-45B5-9F9C-867731A6350A}"/>
              </a:ext>
            </a:extLst>
          </p:cNvPr>
          <p:cNvCxnSpPr>
            <a:cxnSpLocks/>
          </p:cNvCxnSpPr>
          <p:nvPr/>
        </p:nvCxnSpPr>
        <p:spPr>
          <a:xfrm flipH="1">
            <a:off x="1272661" y="2306163"/>
            <a:ext cx="9416706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C4E3BE4-8618-4F4E-BE1D-6574E181A86A}"/>
              </a:ext>
            </a:extLst>
          </p:cNvPr>
          <p:cNvSpPr txBox="1"/>
          <p:nvPr/>
        </p:nvSpPr>
        <p:spPr>
          <a:xfrm>
            <a:off x="41462" y="921782"/>
            <a:ext cx="121090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EB008B"/>
                </a:solidFill>
                <a:latin typeface="+mj-lt"/>
                <a:ea typeface="Nexa Bold" charset="0"/>
                <a:cs typeface="Nexa Bold" charset="0"/>
              </a:rPr>
              <a:t>Core Insight of Feminism: </a:t>
            </a:r>
            <a:endParaRPr lang="en-US" sz="6600" dirty="0">
              <a:solidFill>
                <a:schemeClr val="bg1"/>
              </a:solidFill>
              <a:latin typeface="+mj-lt"/>
              <a:ea typeface="Nexa Bold" charset="0"/>
              <a:cs typeface="Nexa Bold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484228-C0E5-2943-B28A-F4C353B1ACCC}"/>
              </a:ext>
            </a:extLst>
          </p:cNvPr>
          <p:cNvSpPr txBox="1"/>
          <p:nvPr/>
        </p:nvSpPr>
        <p:spPr>
          <a:xfrm>
            <a:off x="1461714" y="2479595"/>
            <a:ext cx="86596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SzPct val="89000"/>
              <a:buFontTx/>
              <a:buChar char="-"/>
            </a:pPr>
            <a:r>
              <a:rPr lang="en-US" sz="48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Gender Systems (and racial systems, and class systems) are </a:t>
            </a:r>
            <a:r>
              <a:rPr lang="en-US" sz="4800" dirty="0">
                <a:solidFill>
                  <a:srgbClr val="EB008B"/>
                </a:solidFill>
                <a:ea typeface="Lato" panose="020F0502020204030203" pitchFamily="34" charset="0"/>
                <a:cs typeface="Lato" panose="020F0502020204030203" pitchFamily="34" charset="0"/>
              </a:rPr>
              <a:t>cover stories </a:t>
            </a:r>
            <a:r>
              <a:rPr lang="en-US" sz="4800" dirty="0">
                <a:solidFill>
                  <a:schemeClr val="bg1"/>
                </a:solidFill>
                <a:ea typeface="Lato" panose="020F0502020204030203" pitchFamily="34" charset="0"/>
                <a:cs typeface="Lato" panose="020F0502020204030203" pitchFamily="34" charset="0"/>
              </a:rPr>
              <a:t>to legitimize some people having power over others. </a:t>
            </a:r>
            <a:endParaRPr lang="en-US" sz="4800" b="1" dirty="0">
              <a:solidFill>
                <a:schemeClr val="bg1"/>
              </a:solidFill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2D618F-1882-C041-9F9C-58844C0847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53" y="6002800"/>
            <a:ext cx="1083608" cy="108360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53086B-0156-4E40-A8BE-ADA5F9B1A77D}"/>
              </a:ext>
            </a:extLst>
          </p:cNvPr>
          <p:cNvSpPr txBox="1"/>
          <p:nvPr/>
        </p:nvSpPr>
        <p:spPr>
          <a:xfrm>
            <a:off x="10629418" y="6438679"/>
            <a:ext cx="1562582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©</a:t>
            </a:r>
            <a:r>
              <a:rPr lang="en-US" sz="1400" dirty="0" err="1"/>
              <a:t>cvharquail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58485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FF6441A3-0F52-4810-9FFB-B8AA66DB185A}"/>
              </a:ext>
            </a:extLst>
          </p:cNvPr>
          <p:cNvSpPr txBox="1"/>
          <p:nvPr/>
        </p:nvSpPr>
        <p:spPr>
          <a:xfrm>
            <a:off x="1595574" y="1060881"/>
            <a:ext cx="10001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5"/>
                </a:solidFill>
                <a:latin typeface="+mj-lt"/>
                <a:ea typeface="Nexa Bold" charset="0"/>
                <a:cs typeface="Nexa Bold" charset="0"/>
              </a:rPr>
              <a:t>3 Interventions of Feminism</a:t>
            </a:r>
            <a:endParaRPr lang="en-US" sz="6600" dirty="0">
              <a:solidFill>
                <a:schemeClr val="accent5"/>
              </a:solidFill>
              <a:latin typeface="+mj-lt"/>
              <a:ea typeface="Nexa Bold" charset="0"/>
              <a:cs typeface="Nexa Bold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95209F-65C4-40E1-AA8D-F6408004BC2F}"/>
              </a:ext>
            </a:extLst>
          </p:cNvPr>
          <p:cNvSpPr/>
          <p:nvPr/>
        </p:nvSpPr>
        <p:spPr>
          <a:xfrm>
            <a:off x="0" y="0"/>
            <a:ext cx="1815707" cy="2121762"/>
          </a:xfrm>
          <a:custGeom>
            <a:avLst/>
            <a:gdLst>
              <a:gd name="connsiteX0" fmla="*/ 0 w 1815707"/>
              <a:gd name="connsiteY0" fmla="*/ 0 h 2121762"/>
              <a:gd name="connsiteX1" fmla="*/ 1594384 w 1815707"/>
              <a:gd name="connsiteY1" fmla="*/ 0 h 2121762"/>
              <a:gd name="connsiteX2" fmla="*/ 1649732 w 1815707"/>
              <a:gd name="connsiteY2" fmla="*/ 91106 h 2121762"/>
              <a:gd name="connsiteX3" fmla="*/ 1815707 w 1815707"/>
              <a:gd name="connsiteY3" fmla="*/ 746593 h 2121762"/>
              <a:gd name="connsiteX4" fmla="*/ 440538 w 1815707"/>
              <a:gd name="connsiteY4" fmla="*/ 2121762 h 2121762"/>
              <a:gd name="connsiteX5" fmla="*/ 31605 w 1815707"/>
              <a:gd name="connsiteY5" fmla="*/ 2059937 h 2121762"/>
              <a:gd name="connsiteX6" fmla="*/ 0 w 1815707"/>
              <a:gd name="connsiteY6" fmla="*/ 2048370 h 212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5707" h="2121762">
                <a:moveTo>
                  <a:pt x="0" y="0"/>
                </a:moveTo>
                <a:lnTo>
                  <a:pt x="1594384" y="0"/>
                </a:lnTo>
                <a:lnTo>
                  <a:pt x="1649732" y="91106"/>
                </a:lnTo>
                <a:cubicBezTo>
                  <a:pt x="1755582" y="285958"/>
                  <a:pt x="1815707" y="509254"/>
                  <a:pt x="1815707" y="746593"/>
                </a:cubicBezTo>
                <a:cubicBezTo>
                  <a:pt x="1815707" y="1506078"/>
                  <a:pt x="1200023" y="2121762"/>
                  <a:pt x="440538" y="2121762"/>
                </a:cubicBezTo>
                <a:cubicBezTo>
                  <a:pt x="298135" y="2121762"/>
                  <a:pt x="160787" y="2100117"/>
                  <a:pt x="31605" y="2059937"/>
                </a:cubicBezTo>
                <a:lnTo>
                  <a:pt x="0" y="20483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5DD6FD-1CDA-9A47-8349-FF6108D3ACC9}"/>
              </a:ext>
            </a:extLst>
          </p:cNvPr>
          <p:cNvSpPr txBox="1"/>
          <p:nvPr/>
        </p:nvSpPr>
        <p:spPr>
          <a:xfrm>
            <a:off x="1815707" y="2121762"/>
            <a:ext cx="10223893" cy="451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60"/>
              </a:lnSpc>
            </a:pPr>
            <a:endParaRPr lang="en-US" sz="4400" dirty="0">
              <a:solidFill>
                <a:srgbClr val="002060"/>
              </a:solidFill>
            </a:endParaRPr>
          </a:p>
          <a:p>
            <a:pPr marL="514350" indent="-514350">
              <a:lnSpc>
                <a:spcPts val="5560"/>
              </a:lnSpc>
              <a:buAutoNum type="arabicPeriod"/>
            </a:pPr>
            <a:r>
              <a:rPr lang="en-US" sz="4400" dirty="0">
                <a:solidFill>
                  <a:srgbClr val="002060"/>
                </a:solidFill>
              </a:rPr>
              <a:t> Adding &amp; valuing </a:t>
            </a:r>
            <a:r>
              <a:rPr lang="en-US" sz="4400" dirty="0" err="1">
                <a:solidFill>
                  <a:srgbClr val="002060"/>
                </a:solidFill>
              </a:rPr>
              <a:t>womxn’s</a:t>
            </a:r>
            <a:r>
              <a:rPr lang="en-US" sz="4400" dirty="0">
                <a:solidFill>
                  <a:srgbClr val="002060"/>
                </a:solidFill>
              </a:rPr>
              <a:t> voices </a:t>
            </a:r>
          </a:p>
          <a:p>
            <a:pPr marL="514350" indent="-514350">
              <a:lnSpc>
                <a:spcPts val="5560"/>
              </a:lnSpc>
              <a:buAutoNum type="arabicPeriod"/>
            </a:pPr>
            <a:r>
              <a:rPr lang="en-US" sz="4400" dirty="0">
                <a:solidFill>
                  <a:srgbClr val="002060"/>
                </a:solidFill>
              </a:rPr>
              <a:t> Pushing for equality</a:t>
            </a:r>
          </a:p>
          <a:p>
            <a:pPr marL="514350" indent="-514350">
              <a:lnSpc>
                <a:spcPts val="5560"/>
              </a:lnSpc>
              <a:buAutoNum type="arabicPeriod"/>
            </a:pPr>
            <a:r>
              <a:rPr lang="en-US" sz="4400" dirty="0">
                <a:solidFill>
                  <a:srgbClr val="002060"/>
                </a:solidFill>
              </a:rPr>
              <a:t> Re-imagining the future, </a:t>
            </a:r>
            <a:br>
              <a:rPr lang="en-US" sz="4400" dirty="0">
                <a:solidFill>
                  <a:srgbClr val="002060"/>
                </a:solidFill>
              </a:rPr>
            </a:br>
            <a:r>
              <a:rPr lang="en-US" sz="4400" dirty="0">
                <a:solidFill>
                  <a:srgbClr val="002060"/>
                </a:solidFill>
              </a:rPr>
              <a:t> by drawing on feminist values</a:t>
            </a:r>
            <a:endParaRPr lang="en-US" sz="4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65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FF6441A3-0F52-4810-9FFB-B8AA66DB185A}"/>
              </a:ext>
            </a:extLst>
          </p:cNvPr>
          <p:cNvSpPr txBox="1"/>
          <p:nvPr/>
        </p:nvSpPr>
        <p:spPr>
          <a:xfrm>
            <a:off x="2376579" y="430886"/>
            <a:ext cx="86490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5"/>
                </a:solidFill>
                <a:latin typeface="+mj-lt"/>
                <a:ea typeface="Nexa Bold" charset="0"/>
                <a:cs typeface="Nexa Bold" charset="0"/>
              </a:rPr>
              <a:t>Feminist Leadership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95209F-65C4-40E1-AA8D-F6408004BC2F}"/>
              </a:ext>
            </a:extLst>
          </p:cNvPr>
          <p:cNvSpPr/>
          <p:nvPr/>
        </p:nvSpPr>
        <p:spPr>
          <a:xfrm>
            <a:off x="0" y="0"/>
            <a:ext cx="1815707" cy="2121762"/>
          </a:xfrm>
          <a:custGeom>
            <a:avLst/>
            <a:gdLst>
              <a:gd name="connsiteX0" fmla="*/ 0 w 1815707"/>
              <a:gd name="connsiteY0" fmla="*/ 0 h 2121762"/>
              <a:gd name="connsiteX1" fmla="*/ 1594384 w 1815707"/>
              <a:gd name="connsiteY1" fmla="*/ 0 h 2121762"/>
              <a:gd name="connsiteX2" fmla="*/ 1649732 w 1815707"/>
              <a:gd name="connsiteY2" fmla="*/ 91106 h 2121762"/>
              <a:gd name="connsiteX3" fmla="*/ 1815707 w 1815707"/>
              <a:gd name="connsiteY3" fmla="*/ 746593 h 2121762"/>
              <a:gd name="connsiteX4" fmla="*/ 440538 w 1815707"/>
              <a:gd name="connsiteY4" fmla="*/ 2121762 h 2121762"/>
              <a:gd name="connsiteX5" fmla="*/ 31605 w 1815707"/>
              <a:gd name="connsiteY5" fmla="*/ 2059937 h 2121762"/>
              <a:gd name="connsiteX6" fmla="*/ 0 w 1815707"/>
              <a:gd name="connsiteY6" fmla="*/ 2048370 h 212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5707" h="2121762">
                <a:moveTo>
                  <a:pt x="0" y="0"/>
                </a:moveTo>
                <a:lnTo>
                  <a:pt x="1594384" y="0"/>
                </a:lnTo>
                <a:lnTo>
                  <a:pt x="1649732" y="91106"/>
                </a:lnTo>
                <a:cubicBezTo>
                  <a:pt x="1755582" y="285958"/>
                  <a:pt x="1815707" y="509254"/>
                  <a:pt x="1815707" y="746593"/>
                </a:cubicBezTo>
                <a:cubicBezTo>
                  <a:pt x="1815707" y="1506078"/>
                  <a:pt x="1200023" y="2121762"/>
                  <a:pt x="440538" y="2121762"/>
                </a:cubicBezTo>
                <a:cubicBezTo>
                  <a:pt x="298135" y="2121762"/>
                  <a:pt x="160787" y="2100117"/>
                  <a:pt x="31605" y="2059937"/>
                </a:cubicBezTo>
                <a:lnTo>
                  <a:pt x="0" y="20483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5DD6FD-1CDA-9A47-8349-FF6108D3ACC9}"/>
              </a:ext>
            </a:extLst>
          </p:cNvPr>
          <p:cNvSpPr txBox="1"/>
          <p:nvPr/>
        </p:nvSpPr>
        <p:spPr>
          <a:xfrm>
            <a:off x="1574800" y="1687354"/>
            <a:ext cx="10074374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i="1" dirty="0">
                <a:solidFill>
                  <a:srgbClr val="602888"/>
                </a:solidFill>
              </a:rPr>
              <a:t>Using a feminist perspective and vision of social justice, individually and collectively transforming themselves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602888"/>
                </a:solidFill>
              </a:rPr>
              <a:t>to use their power, resources, and skills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602888"/>
                </a:solidFill>
              </a:rPr>
              <a:t>in non-oppressive, inclusive structures and processes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602888"/>
                </a:solidFill>
              </a:rPr>
              <a:t>to mobilize others around a shared agenda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602888"/>
                </a:solidFill>
              </a:rPr>
              <a:t>of social cultural economic and political transformations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602888"/>
                </a:solidFill>
              </a:rPr>
              <a:t>for equality and flourishing.</a:t>
            </a:r>
          </a:p>
          <a:p>
            <a:r>
              <a:rPr lang="en-US" dirty="0">
                <a:solidFill>
                  <a:srgbClr val="7030A0"/>
                </a:solidFill>
              </a:rPr>
              <a:t>                                                                                    drawing on Srilatha </a:t>
            </a:r>
            <a:r>
              <a:rPr lang="en-US" dirty="0" err="1">
                <a:solidFill>
                  <a:srgbClr val="7030A0"/>
                </a:solidFill>
              </a:rPr>
              <a:t>Batliwata</a:t>
            </a:r>
            <a:r>
              <a:rPr lang="en-US" dirty="0">
                <a:solidFill>
                  <a:srgbClr val="7030A0"/>
                </a:solidFill>
              </a:rPr>
              <a:t> (2011)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28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FF6441A3-0F52-4810-9FFB-B8AA66DB185A}"/>
              </a:ext>
            </a:extLst>
          </p:cNvPr>
          <p:cNvSpPr txBox="1"/>
          <p:nvPr/>
        </p:nvSpPr>
        <p:spPr>
          <a:xfrm>
            <a:off x="1815707" y="412016"/>
            <a:ext cx="100016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5"/>
                </a:solidFill>
                <a:latin typeface="+mj-lt"/>
                <a:ea typeface="Nexa Bold" charset="0"/>
                <a:cs typeface="Nexa Bold" charset="0"/>
              </a:rPr>
              <a:t>Feminist Leadership Practices</a:t>
            </a:r>
          </a:p>
          <a:p>
            <a:endParaRPr lang="en-US" sz="6600" dirty="0">
              <a:solidFill>
                <a:schemeClr val="accent5"/>
              </a:solidFill>
              <a:latin typeface="+mj-lt"/>
              <a:ea typeface="Nexa Bold" charset="0"/>
              <a:cs typeface="Nexa Bold" charset="0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A795209F-65C4-40E1-AA8D-F6408004BC2F}"/>
              </a:ext>
            </a:extLst>
          </p:cNvPr>
          <p:cNvSpPr/>
          <p:nvPr/>
        </p:nvSpPr>
        <p:spPr>
          <a:xfrm>
            <a:off x="0" y="0"/>
            <a:ext cx="1815707" cy="2121762"/>
          </a:xfrm>
          <a:custGeom>
            <a:avLst/>
            <a:gdLst>
              <a:gd name="connsiteX0" fmla="*/ 0 w 1815707"/>
              <a:gd name="connsiteY0" fmla="*/ 0 h 2121762"/>
              <a:gd name="connsiteX1" fmla="*/ 1594384 w 1815707"/>
              <a:gd name="connsiteY1" fmla="*/ 0 h 2121762"/>
              <a:gd name="connsiteX2" fmla="*/ 1649732 w 1815707"/>
              <a:gd name="connsiteY2" fmla="*/ 91106 h 2121762"/>
              <a:gd name="connsiteX3" fmla="*/ 1815707 w 1815707"/>
              <a:gd name="connsiteY3" fmla="*/ 746593 h 2121762"/>
              <a:gd name="connsiteX4" fmla="*/ 440538 w 1815707"/>
              <a:gd name="connsiteY4" fmla="*/ 2121762 h 2121762"/>
              <a:gd name="connsiteX5" fmla="*/ 31605 w 1815707"/>
              <a:gd name="connsiteY5" fmla="*/ 2059937 h 2121762"/>
              <a:gd name="connsiteX6" fmla="*/ 0 w 1815707"/>
              <a:gd name="connsiteY6" fmla="*/ 2048370 h 212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5707" h="2121762">
                <a:moveTo>
                  <a:pt x="0" y="0"/>
                </a:moveTo>
                <a:lnTo>
                  <a:pt x="1594384" y="0"/>
                </a:lnTo>
                <a:lnTo>
                  <a:pt x="1649732" y="91106"/>
                </a:lnTo>
                <a:cubicBezTo>
                  <a:pt x="1755582" y="285958"/>
                  <a:pt x="1815707" y="509254"/>
                  <a:pt x="1815707" y="746593"/>
                </a:cubicBezTo>
                <a:cubicBezTo>
                  <a:pt x="1815707" y="1506078"/>
                  <a:pt x="1200023" y="2121762"/>
                  <a:pt x="440538" y="2121762"/>
                </a:cubicBezTo>
                <a:cubicBezTo>
                  <a:pt x="298135" y="2121762"/>
                  <a:pt x="160787" y="2100117"/>
                  <a:pt x="31605" y="2059937"/>
                </a:cubicBezTo>
                <a:lnTo>
                  <a:pt x="0" y="204837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5DD6FD-1CDA-9A47-8349-FF6108D3ACC9}"/>
              </a:ext>
            </a:extLst>
          </p:cNvPr>
          <p:cNvSpPr txBox="1"/>
          <p:nvPr/>
        </p:nvSpPr>
        <p:spPr>
          <a:xfrm>
            <a:off x="1815708" y="1797277"/>
            <a:ext cx="10001686" cy="5419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466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Co-created, shared, and the property of a group</a:t>
            </a:r>
          </a:p>
          <a:p>
            <a:pPr marL="457200" indent="-457200">
              <a:lnSpc>
                <a:spcPts val="466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Emphasize </a:t>
            </a:r>
            <a:r>
              <a:rPr lang="en-US" sz="3200" i="1" dirty="0">
                <a:solidFill>
                  <a:srgbClr val="002060"/>
                </a:solidFill>
              </a:rPr>
              <a:t>power-with</a:t>
            </a:r>
          </a:p>
          <a:p>
            <a:pPr marL="457200" indent="-457200">
              <a:lnSpc>
                <a:spcPts val="466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Experimental and ‘prefigurative’</a:t>
            </a:r>
          </a:p>
          <a:p>
            <a:pPr marL="457200" indent="-457200">
              <a:lnSpc>
                <a:spcPts val="4660"/>
              </a:lnSpc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2060"/>
              </a:solidFill>
            </a:endParaRPr>
          </a:p>
          <a:p>
            <a:pPr marL="457200" indent="-457200">
              <a:lnSpc>
                <a:spcPts val="466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Focus on transforming the system  </a:t>
            </a:r>
          </a:p>
          <a:p>
            <a:pPr marL="457200" indent="-457200">
              <a:lnSpc>
                <a:spcPts val="466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Address gendered / all obstructive power dynamics </a:t>
            </a:r>
          </a:p>
          <a:p>
            <a:pPr marL="457200" indent="-457200">
              <a:lnSpc>
                <a:spcPts val="466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Make invisible work visible, to make power visible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014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heEO Speaker Summit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0086B2"/>
      </a:accent1>
      <a:accent2>
        <a:srgbClr val="5B058B"/>
      </a:accent2>
      <a:accent3>
        <a:srgbClr val="9C61A7"/>
      </a:accent3>
      <a:accent4>
        <a:srgbClr val="EB008B"/>
      </a:accent4>
      <a:accent5>
        <a:srgbClr val="FF8500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7432</TotalTime>
  <Words>322</Words>
  <Application>Microsoft Macintosh PowerPoint</Application>
  <PresentationFormat>Widescreen</PresentationFormat>
  <Paragraphs>83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cv harquail</cp:lastModifiedBy>
  <cp:revision>197</cp:revision>
  <cp:lastPrinted>2020-04-30T19:38:42Z</cp:lastPrinted>
  <dcterms:created xsi:type="dcterms:W3CDTF">2018-02-22T04:33:31Z</dcterms:created>
  <dcterms:modified xsi:type="dcterms:W3CDTF">2020-05-01T14:29:21Z</dcterms:modified>
</cp:coreProperties>
</file>